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DBC0-63BF-4232-BCF1-251DD08C5C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89C9-7544-4FBD-9852-29246AEE4B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410200"/>
            <a:ext cx="3200400" cy="1219200"/>
          </a:xfrm>
        </p:spPr>
        <p:txBody>
          <a:bodyPr>
            <a:normAutofit/>
          </a:bodyPr>
          <a:lstStyle/>
          <a:p>
            <a:r>
              <a:rPr lang="en-US" sz="1800" b="1" dirty="0" err="1" smtClean="0">
                <a:solidFill>
                  <a:schemeClr val="tx1"/>
                </a:solidFill>
              </a:rPr>
              <a:t>Sakshi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Pandey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Y23271024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MCA III Semester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6096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DR. HARISINGH GOUR VISWAVIDALAYA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14478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DEPARTMENT OF COMPUTER SCIENCE AND APPLICATIONS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971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CSA-CC-3209</a:t>
            </a:r>
          </a:p>
          <a:p>
            <a:pPr algn="ctr"/>
            <a:r>
              <a:rPr lang="en-US" smtClean="0"/>
              <a:t>INDUSTRIAL TOUR, SEMINARS,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548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Submitted to</a:t>
            </a:r>
          </a:p>
          <a:p>
            <a:pPr algn="ctr"/>
            <a:r>
              <a:rPr lang="en-US" b="1" dirty="0" smtClean="0"/>
              <a:t>Dr. </a:t>
            </a:r>
            <a:r>
              <a:rPr lang="en-US" b="1" dirty="0" err="1" smtClean="0"/>
              <a:t>Abhishek</a:t>
            </a:r>
            <a:r>
              <a:rPr lang="en-US" b="1" dirty="0" smtClean="0"/>
              <a:t> </a:t>
            </a:r>
            <a:r>
              <a:rPr lang="en-US" b="1" dirty="0" err="1" smtClean="0"/>
              <a:t>Bansal</a:t>
            </a:r>
            <a:r>
              <a:rPr lang="en-US" b="1" dirty="0" smtClean="0"/>
              <a:t> Sir</a:t>
            </a:r>
          </a:p>
        </p:txBody>
      </p:sp>
      <p:pic>
        <p:nvPicPr>
          <p:cNvPr id="8" name="Picture 7" descr="dr_hari_singh_gaur_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2195411" cy="21816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908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Artificial Intelligence based </a:t>
            </a:r>
            <a:r>
              <a:rPr lang="en-US" dirty="0" err="1" smtClean="0"/>
              <a:t>Starups</a:t>
            </a:r>
            <a:r>
              <a:rPr lang="en-US" dirty="0" smtClean="0"/>
              <a:t>  In Healthcare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companies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companies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start up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and how I work on this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Top companies list </vt:lpstr>
      <vt:lpstr>Working of companies </vt:lpstr>
      <vt:lpstr>Case study</vt:lpstr>
      <vt:lpstr>Comparison </vt:lpstr>
      <vt:lpstr>My start up idea</vt:lpstr>
      <vt:lpstr>Details and how I work on this </vt:lpstr>
      <vt:lpstr>Prototype </vt:lpstr>
      <vt:lpstr>Revenue model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Healthcare </dc:title>
  <dc:creator>DELL</dc:creator>
  <cp:lastModifiedBy>DELL</cp:lastModifiedBy>
  <cp:revision>12</cp:revision>
  <dcterms:created xsi:type="dcterms:W3CDTF">2024-10-04T08:36:32Z</dcterms:created>
  <dcterms:modified xsi:type="dcterms:W3CDTF">2024-10-04T09:35:46Z</dcterms:modified>
</cp:coreProperties>
</file>