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e178ec57fb5f1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e178ec57fb5f1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e178ec57fb5f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e178ec57fb5f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e178ec57fb5f1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e178ec57fb5f1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e178ec57fb5f1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0e178ec57fb5f1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e178ec57fb5f1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e178ec57fb5f1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e178ec57fb5f1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e178ec57fb5f1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e178ec57fb5f1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e178ec57fb5f1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e178ec57fb5f1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e178ec57fb5f1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e178ec57fb5f1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e178ec57fb5f1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0816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02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076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95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7525"/>
            <a:ext cx="9144000" cy="54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6025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83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