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Poppins"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8.pn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1.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 Id="rId8" Target="../media/image22.png" Type="http://schemas.openxmlformats.org/officeDocument/2006/relationships/image"/><Relationship Id="rId9"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319992" y="-1680508"/>
            <a:ext cx="13648016" cy="1364801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640768" y="-164456"/>
            <a:ext cx="11725929" cy="11711272"/>
          </a:xfrm>
          <a:custGeom>
            <a:avLst/>
            <a:gdLst/>
            <a:ahLst/>
            <a:cxnLst/>
            <a:rect r="r" b="b" t="t" l="l"/>
            <a:pathLst>
              <a:path h="11711272" w="11725929">
                <a:moveTo>
                  <a:pt x="0" y="0"/>
                </a:moveTo>
                <a:lnTo>
                  <a:pt x="11725929" y="0"/>
                </a:lnTo>
                <a:lnTo>
                  <a:pt x="11725929" y="11711272"/>
                </a:lnTo>
                <a:lnTo>
                  <a:pt x="0" y="11711272"/>
                </a:lnTo>
                <a:lnTo>
                  <a:pt x="0" y="0"/>
                </a:lnTo>
                <a:close/>
              </a:path>
            </a:pathLst>
          </a:custGeom>
          <a:blipFill>
            <a:blip r:embed="rId2"/>
            <a:stretch>
              <a:fillRect l="0" t="0" r="0" b="0"/>
            </a:stretch>
          </a:blipFill>
        </p:spPr>
      </p:sp>
      <p:grpSp>
        <p:nvGrpSpPr>
          <p:cNvPr name="Group 12" id="12"/>
          <p:cNvGrpSpPr/>
          <p:nvPr/>
        </p:nvGrpSpPr>
        <p:grpSpPr>
          <a:xfrm rot="0">
            <a:off x="3367381" y="-633119"/>
            <a:ext cx="11553237" cy="1155323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476280" y="4348446"/>
            <a:ext cx="1658466" cy="1656393"/>
          </a:xfrm>
          <a:custGeom>
            <a:avLst/>
            <a:gdLst/>
            <a:ahLst/>
            <a:cxnLst/>
            <a:rect r="r" b="b" t="t" l="l"/>
            <a:pathLst>
              <a:path h="1656393" w="1658466">
                <a:moveTo>
                  <a:pt x="0" y="0"/>
                </a:moveTo>
                <a:lnTo>
                  <a:pt x="1658465" y="0"/>
                </a:lnTo>
                <a:lnTo>
                  <a:pt x="1658465" y="1656393"/>
                </a:lnTo>
                <a:lnTo>
                  <a:pt x="0" y="1656393"/>
                </a:lnTo>
                <a:lnTo>
                  <a:pt x="0" y="0"/>
                </a:lnTo>
                <a:close/>
              </a:path>
            </a:pathLst>
          </a:custGeom>
          <a:blipFill>
            <a:blip r:embed="rId2"/>
            <a:stretch>
              <a:fillRect l="0" t="0" r="0" b="0"/>
            </a:stretch>
          </a:blipFill>
        </p:spPr>
      </p:sp>
      <p:grpSp>
        <p:nvGrpSpPr>
          <p:cNvPr name="Group 16" id="16"/>
          <p:cNvGrpSpPr/>
          <p:nvPr/>
        </p:nvGrpSpPr>
        <p:grpSpPr>
          <a:xfrm rot="0">
            <a:off x="1437613" y="4282161"/>
            <a:ext cx="1634041" cy="163404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true" flipV="false" rot="0">
            <a:off x="2086248" y="4847440"/>
            <a:ext cx="336771" cy="503483"/>
          </a:xfrm>
          <a:custGeom>
            <a:avLst/>
            <a:gdLst/>
            <a:ahLst/>
            <a:cxnLst/>
            <a:rect r="r" b="b" t="t" l="l"/>
            <a:pathLst>
              <a:path h="503483" w="336771">
                <a:moveTo>
                  <a:pt x="336771" y="0"/>
                </a:moveTo>
                <a:lnTo>
                  <a:pt x="0" y="0"/>
                </a:lnTo>
                <a:lnTo>
                  <a:pt x="0" y="503483"/>
                </a:lnTo>
                <a:lnTo>
                  <a:pt x="336771" y="503483"/>
                </a:lnTo>
                <a:lnTo>
                  <a:pt x="33677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15191921" y="4348446"/>
            <a:ext cx="1658466" cy="1656393"/>
          </a:xfrm>
          <a:custGeom>
            <a:avLst/>
            <a:gdLst/>
            <a:ahLst/>
            <a:cxnLst/>
            <a:rect r="r" b="b" t="t" l="l"/>
            <a:pathLst>
              <a:path h="1656393" w="1658466">
                <a:moveTo>
                  <a:pt x="0" y="0"/>
                </a:moveTo>
                <a:lnTo>
                  <a:pt x="1658466" y="0"/>
                </a:lnTo>
                <a:lnTo>
                  <a:pt x="1658466" y="1656393"/>
                </a:lnTo>
                <a:lnTo>
                  <a:pt x="0" y="1656393"/>
                </a:lnTo>
                <a:lnTo>
                  <a:pt x="0" y="0"/>
                </a:lnTo>
                <a:close/>
              </a:path>
            </a:pathLst>
          </a:custGeom>
          <a:blipFill>
            <a:blip r:embed="rId2"/>
            <a:stretch>
              <a:fillRect l="0" t="0" r="0" b="0"/>
            </a:stretch>
          </a:blipFill>
        </p:spPr>
      </p:sp>
      <p:grpSp>
        <p:nvGrpSpPr>
          <p:cNvPr name="Group 21" id="21"/>
          <p:cNvGrpSpPr/>
          <p:nvPr/>
        </p:nvGrpSpPr>
        <p:grpSpPr>
          <a:xfrm rot="0">
            <a:off x="15153255" y="4282161"/>
            <a:ext cx="1634041" cy="163404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4" id="24"/>
          <p:cNvSpPr/>
          <p:nvPr/>
        </p:nvSpPr>
        <p:spPr>
          <a:xfrm flipH="false" flipV="false" rot="0">
            <a:off x="15801890" y="4847440"/>
            <a:ext cx="336771" cy="503483"/>
          </a:xfrm>
          <a:custGeom>
            <a:avLst/>
            <a:gdLst/>
            <a:ahLst/>
            <a:cxnLst/>
            <a:rect r="r" b="b" t="t" l="l"/>
            <a:pathLst>
              <a:path h="503483" w="336771">
                <a:moveTo>
                  <a:pt x="0" y="0"/>
                </a:moveTo>
                <a:lnTo>
                  <a:pt x="336770" y="0"/>
                </a:lnTo>
                <a:lnTo>
                  <a:pt x="336770" y="503483"/>
                </a:lnTo>
                <a:lnTo>
                  <a:pt x="0" y="5034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5" id="25"/>
          <p:cNvGrpSpPr/>
          <p:nvPr/>
        </p:nvGrpSpPr>
        <p:grpSpPr>
          <a:xfrm rot="0">
            <a:off x="8142194" y="7495078"/>
            <a:ext cx="2003612" cy="775869"/>
            <a:chOff x="0" y="0"/>
            <a:chExt cx="2098984" cy="812800"/>
          </a:xfrm>
        </p:grpSpPr>
        <p:sp>
          <p:nvSpPr>
            <p:cNvPr name="Freeform 26" id="26"/>
            <p:cNvSpPr/>
            <p:nvPr/>
          </p:nvSpPr>
          <p:spPr>
            <a:xfrm flipH="false" flipV="false" rot="0">
              <a:off x="0" y="0"/>
              <a:ext cx="2098984" cy="812800"/>
            </a:xfrm>
            <a:custGeom>
              <a:avLst/>
              <a:gdLst/>
              <a:ahLst/>
              <a:cxnLst/>
              <a:rect r="r" b="b" t="t" l="l"/>
              <a:pathLst>
                <a:path h="812800" w="2098984">
                  <a:moveTo>
                    <a:pt x="386398" y="0"/>
                  </a:moveTo>
                  <a:lnTo>
                    <a:pt x="1712586" y="0"/>
                  </a:lnTo>
                  <a:cubicBezTo>
                    <a:pt x="1925987" y="0"/>
                    <a:pt x="2098984" y="172996"/>
                    <a:pt x="2098984" y="386398"/>
                  </a:cubicBezTo>
                  <a:lnTo>
                    <a:pt x="2098984" y="426402"/>
                  </a:lnTo>
                  <a:cubicBezTo>
                    <a:pt x="2098984" y="639804"/>
                    <a:pt x="1925987" y="812800"/>
                    <a:pt x="1712586" y="812800"/>
                  </a:cubicBezTo>
                  <a:lnTo>
                    <a:pt x="386398" y="812800"/>
                  </a:lnTo>
                  <a:cubicBezTo>
                    <a:pt x="172996" y="812800"/>
                    <a:pt x="0" y="639804"/>
                    <a:pt x="0" y="426402"/>
                  </a:cubicBezTo>
                  <a:lnTo>
                    <a:pt x="0" y="386398"/>
                  </a:lnTo>
                  <a:cubicBezTo>
                    <a:pt x="0" y="172996"/>
                    <a:pt x="172996" y="0"/>
                    <a:pt x="386398" y="0"/>
                  </a:cubicBezTo>
                  <a:close/>
                </a:path>
              </a:pathLst>
            </a:custGeom>
            <a:solidFill>
              <a:srgbClr val="3A6AD6"/>
            </a:solidFill>
          </p:spPr>
        </p:sp>
        <p:sp>
          <p:nvSpPr>
            <p:cNvPr name="TextBox 27" id="27"/>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Freeform 28" id="28"/>
          <p:cNvSpPr/>
          <p:nvPr/>
        </p:nvSpPr>
        <p:spPr>
          <a:xfrm flipH="false" flipV="false" rot="0">
            <a:off x="8677910" y="2291656"/>
            <a:ext cx="932181" cy="978434"/>
          </a:xfrm>
          <a:custGeom>
            <a:avLst/>
            <a:gdLst/>
            <a:ahLst/>
            <a:cxnLst/>
            <a:rect r="r" b="b" t="t" l="l"/>
            <a:pathLst>
              <a:path h="978434" w="932181">
                <a:moveTo>
                  <a:pt x="0" y="0"/>
                </a:moveTo>
                <a:lnTo>
                  <a:pt x="932180" y="0"/>
                </a:lnTo>
                <a:lnTo>
                  <a:pt x="932180" y="978434"/>
                </a:lnTo>
                <a:lnTo>
                  <a:pt x="0" y="9784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9" id="29"/>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0" id="30"/>
          <p:cNvGrpSpPr/>
          <p:nvPr/>
        </p:nvGrpSpPr>
        <p:grpSpPr>
          <a:xfrm rot="0">
            <a:off x="17491799" y="8458418"/>
            <a:ext cx="951769" cy="799882"/>
            <a:chOff x="0" y="0"/>
            <a:chExt cx="967140" cy="812800"/>
          </a:xfrm>
        </p:grpSpPr>
        <p:sp>
          <p:nvSpPr>
            <p:cNvPr name="Freeform 31" id="31"/>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32" id="32"/>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TextBox 34" id="34"/>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35" id="35"/>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36" id="36"/>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37" id="37"/>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38" id="38"/>
          <p:cNvSpPr txBox="true"/>
          <p:nvPr/>
        </p:nvSpPr>
        <p:spPr>
          <a:xfrm rot="0">
            <a:off x="3757405" y="3901068"/>
            <a:ext cx="10773189" cy="2246350"/>
          </a:xfrm>
          <a:prstGeom prst="rect">
            <a:avLst/>
          </a:prstGeom>
        </p:spPr>
        <p:txBody>
          <a:bodyPr anchor="t" rtlCol="false" tIns="0" lIns="0" bIns="0" rIns="0">
            <a:spAutoFit/>
          </a:bodyPr>
          <a:lstStyle/>
          <a:p>
            <a:pPr algn="ctr">
              <a:lnSpc>
                <a:spcPts val="17585"/>
              </a:lnSpc>
              <a:spcBef>
                <a:spcPct val="0"/>
              </a:spcBef>
            </a:pPr>
            <a:r>
              <a:rPr lang="en-US" b="true" sz="12560">
                <a:solidFill>
                  <a:srgbClr val="3A6AD6"/>
                </a:solidFill>
                <a:latin typeface="Poppins Bold"/>
                <a:ea typeface="Poppins Bold"/>
                <a:cs typeface="Poppins Bold"/>
                <a:sym typeface="Poppins Bold"/>
              </a:rPr>
              <a:t>Pitch Deck</a:t>
            </a:r>
          </a:p>
        </p:txBody>
      </p:sp>
      <p:sp>
        <p:nvSpPr>
          <p:cNvPr name="TextBox 39" id="39"/>
          <p:cNvSpPr txBox="true"/>
          <p:nvPr/>
        </p:nvSpPr>
        <p:spPr>
          <a:xfrm rot="0">
            <a:off x="5984590" y="6460474"/>
            <a:ext cx="6318820" cy="626298"/>
          </a:xfrm>
          <a:prstGeom prst="rect">
            <a:avLst/>
          </a:prstGeom>
        </p:spPr>
        <p:txBody>
          <a:bodyPr anchor="t" rtlCol="false" tIns="0" lIns="0" bIns="0" rIns="0">
            <a:spAutoFit/>
          </a:bodyPr>
          <a:lstStyle/>
          <a:p>
            <a:pPr algn="ctr">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a:t>
            </a:r>
          </a:p>
        </p:txBody>
      </p:sp>
      <p:sp>
        <p:nvSpPr>
          <p:cNvPr name="TextBox 40" id="40"/>
          <p:cNvSpPr txBox="true"/>
          <p:nvPr/>
        </p:nvSpPr>
        <p:spPr>
          <a:xfrm rot="0">
            <a:off x="8142194" y="7735341"/>
            <a:ext cx="2003612"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Explore Now</a:t>
            </a:r>
          </a:p>
        </p:txBody>
      </p:sp>
      <p:sp>
        <p:nvSpPr>
          <p:cNvPr name="TextBox 41" id="41"/>
          <p:cNvSpPr txBox="true"/>
          <p:nvPr/>
        </p:nvSpPr>
        <p:spPr>
          <a:xfrm rot="0">
            <a:off x="6811039" y="3437462"/>
            <a:ext cx="4665923" cy="507641"/>
          </a:xfrm>
          <a:prstGeom prst="rect">
            <a:avLst/>
          </a:prstGeom>
        </p:spPr>
        <p:txBody>
          <a:bodyPr anchor="t" rtlCol="false" tIns="0" lIns="0" bIns="0" rIns="0">
            <a:spAutoFit/>
          </a:bodyPr>
          <a:lstStyle/>
          <a:p>
            <a:pPr algn="ctr">
              <a:lnSpc>
                <a:spcPts val="4040"/>
              </a:lnSpc>
              <a:spcBef>
                <a:spcPct val="0"/>
              </a:spcBef>
            </a:pPr>
            <a:r>
              <a:rPr lang="en-US" b="true" sz="2886">
                <a:solidFill>
                  <a:srgbClr val="1F2020"/>
                </a:solidFill>
                <a:latin typeface="Poppins Bold"/>
                <a:ea typeface="Poppins Bold"/>
                <a:cs typeface="Poppins Bold"/>
                <a:sym typeface="Poppins Bold"/>
              </a:rPr>
              <a:t>Ingoude Company</a:t>
            </a:r>
          </a:p>
        </p:txBody>
      </p:sp>
      <p:sp>
        <p:nvSpPr>
          <p:cNvPr name="TextBox 42" id="42"/>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10</a:t>
            </a:r>
          </a:p>
        </p:txBody>
      </p:sp>
      <p:grpSp>
        <p:nvGrpSpPr>
          <p:cNvPr name="Group 18" id="18"/>
          <p:cNvGrpSpPr/>
          <p:nvPr/>
        </p:nvGrpSpPr>
        <p:grpSpPr>
          <a:xfrm rot="0">
            <a:off x="2292826" y="1028700"/>
            <a:ext cx="13648016" cy="1364801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3613602" y="2544752"/>
            <a:ext cx="11725929" cy="11711272"/>
          </a:xfrm>
          <a:custGeom>
            <a:avLst/>
            <a:gdLst/>
            <a:ahLst/>
            <a:cxnLst/>
            <a:rect r="r" b="b" t="t" l="l"/>
            <a:pathLst>
              <a:path h="11711272" w="11725929">
                <a:moveTo>
                  <a:pt x="0" y="0"/>
                </a:moveTo>
                <a:lnTo>
                  <a:pt x="11725930" y="0"/>
                </a:lnTo>
                <a:lnTo>
                  <a:pt x="11725930" y="11711272"/>
                </a:lnTo>
                <a:lnTo>
                  <a:pt x="0" y="11711272"/>
                </a:lnTo>
                <a:lnTo>
                  <a:pt x="0" y="0"/>
                </a:lnTo>
                <a:close/>
              </a:path>
            </a:pathLst>
          </a:custGeom>
          <a:blipFill>
            <a:blip r:embed="rId4"/>
            <a:stretch>
              <a:fillRect l="0" t="0" r="0" b="0"/>
            </a:stretch>
          </a:blipFill>
        </p:spPr>
      </p:sp>
      <p:grpSp>
        <p:nvGrpSpPr>
          <p:cNvPr name="Group 22" id="22"/>
          <p:cNvGrpSpPr/>
          <p:nvPr/>
        </p:nvGrpSpPr>
        <p:grpSpPr>
          <a:xfrm rot="0">
            <a:off x="3340216" y="2076089"/>
            <a:ext cx="11553237" cy="1155323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5" id="25"/>
          <p:cNvSpPr/>
          <p:nvPr/>
        </p:nvSpPr>
        <p:spPr>
          <a:xfrm flipH="false" flipV="false" rot="0">
            <a:off x="1449114" y="6435106"/>
            <a:ext cx="1658466" cy="1656393"/>
          </a:xfrm>
          <a:custGeom>
            <a:avLst/>
            <a:gdLst/>
            <a:ahLst/>
            <a:cxnLst/>
            <a:rect r="r" b="b" t="t" l="l"/>
            <a:pathLst>
              <a:path h="1656393" w="1658466">
                <a:moveTo>
                  <a:pt x="0" y="0"/>
                </a:moveTo>
                <a:lnTo>
                  <a:pt x="1658466" y="0"/>
                </a:lnTo>
                <a:lnTo>
                  <a:pt x="1658466" y="1656393"/>
                </a:lnTo>
                <a:lnTo>
                  <a:pt x="0" y="1656393"/>
                </a:lnTo>
                <a:lnTo>
                  <a:pt x="0" y="0"/>
                </a:lnTo>
                <a:close/>
              </a:path>
            </a:pathLst>
          </a:custGeom>
          <a:blipFill>
            <a:blip r:embed="rId4"/>
            <a:stretch>
              <a:fillRect l="0" t="0" r="0" b="0"/>
            </a:stretch>
          </a:blipFill>
        </p:spPr>
      </p:sp>
      <p:grpSp>
        <p:nvGrpSpPr>
          <p:cNvPr name="Group 26" id="26"/>
          <p:cNvGrpSpPr/>
          <p:nvPr/>
        </p:nvGrpSpPr>
        <p:grpSpPr>
          <a:xfrm rot="0">
            <a:off x="1410448" y="6368821"/>
            <a:ext cx="1634041" cy="163404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9" id="29"/>
          <p:cNvSpPr/>
          <p:nvPr/>
        </p:nvSpPr>
        <p:spPr>
          <a:xfrm flipH="true" flipV="false" rot="0">
            <a:off x="2059083" y="6934100"/>
            <a:ext cx="336771" cy="503483"/>
          </a:xfrm>
          <a:custGeom>
            <a:avLst/>
            <a:gdLst/>
            <a:ahLst/>
            <a:cxnLst/>
            <a:rect r="r" b="b" t="t" l="l"/>
            <a:pathLst>
              <a:path h="503483" w="336771">
                <a:moveTo>
                  <a:pt x="336770" y="0"/>
                </a:moveTo>
                <a:lnTo>
                  <a:pt x="0" y="0"/>
                </a:lnTo>
                <a:lnTo>
                  <a:pt x="0" y="503483"/>
                </a:lnTo>
                <a:lnTo>
                  <a:pt x="336770" y="503483"/>
                </a:lnTo>
                <a:lnTo>
                  <a:pt x="33677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5164756" y="6435106"/>
            <a:ext cx="1658466" cy="1656393"/>
          </a:xfrm>
          <a:custGeom>
            <a:avLst/>
            <a:gdLst/>
            <a:ahLst/>
            <a:cxnLst/>
            <a:rect r="r" b="b" t="t" l="l"/>
            <a:pathLst>
              <a:path h="1656393" w="1658466">
                <a:moveTo>
                  <a:pt x="0" y="0"/>
                </a:moveTo>
                <a:lnTo>
                  <a:pt x="1658465" y="0"/>
                </a:lnTo>
                <a:lnTo>
                  <a:pt x="1658465" y="1656393"/>
                </a:lnTo>
                <a:lnTo>
                  <a:pt x="0" y="1656393"/>
                </a:lnTo>
                <a:lnTo>
                  <a:pt x="0" y="0"/>
                </a:lnTo>
                <a:close/>
              </a:path>
            </a:pathLst>
          </a:custGeom>
          <a:blipFill>
            <a:blip r:embed="rId4"/>
            <a:stretch>
              <a:fillRect l="0" t="0" r="0" b="0"/>
            </a:stretch>
          </a:blipFill>
        </p:spPr>
      </p:sp>
      <p:grpSp>
        <p:nvGrpSpPr>
          <p:cNvPr name="Group 31" id="31"/>
          <p:cNvGrpSpPr/>
          <p:nvPr/>
        </p:nvGrpSpPr>
        <p:grpSpPr>
          <a:xfrm rot="0">
            <a:off x="15126089" y="6368821"/>
            <a:ext cx="1634041" cy="163404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34" id="34"/>
          <p:cNvSpPr/>
          <p:nvPr/>
        </p:nvSpPr>
        <p:spPr>
          <a:xfrm flipH="false" flipV="false" rot="0">
            <a:off x="15774724" y="6934100"/>
            <a:ext cx="336771" cy="503483"/>
          </a:xfrm>
          <a:custGeom>
            <a:avLst/>
            <a:gdLst/>
            <a:ahLst/>
            <a:cxnLst/>
            <a:rect r="r" b="b" t="t" l="l"/>
            <a:pathLst>
              <a:path h="503483" w="336771">
                <a:moveTo>
                  <a:pt x="0" y="0"/>
                </a:moveTo>
                <a:lnTo>
                  <a:pt x="336771" y="0"/>
                </a:lnTo>
                <a:lnTo>
                  <a:pt x="336771" y="503483"/>
                </a:lnTo>
                <a:lnTo>
                  <a:pt x="0" y="5034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5" id="35"/>
          <p:cNvSpPr txBox="true"/>
          <p:nvPr/>
        </p:nvSpPr>
        <p:spPr>
          <a:xfrm rot="0">
            <a:off x="5955480" y="3747894"/>
            <a:ext cx="6322709" cy="3205131"/>
          </a:xfrm>
          <a:prstGeom prst="rect">
            <a:avLst/>
          </a:prstGeom>
        </p:spPr>
        <p:txBody>
          <a:bodyPr anchor="t" rtlCol="false" tIns="0" lIns="0" bIns="0" rIns="0">
            <a:spAutoFit/>
          </a:bodyPr>
          <a:lstStyle/>
          <a:p>
            <a:pPr algn="ctr">
              <a:lnSpc>
                <a:spcPts val="11950"/>
              </a:lnSpc>
            </a:pPr>
            <a:r>
              <a:rPr lang="en-US" sz="11602" b="true">
                <a:solidFill>
                  <a:srgbClr val="3A6AD6"/>
                </a:solidFill>
                <a:latin typeface="Poppins Bold"/>
                <a:ea typeface="Poppins Bold"/>
                <a:cs typeface="Poppins Bold"/>
                <a:sym typeface="Poppins Bold"/>
              </a:rPr>
              <a:t>Thank</a:t>
            </a:r>
          </a:p>
          <a:p>
            <a:pPr algn="ctr">
              <a:lnSpc>
                <a:spcPts val="11950"/>
              </a:lnSpc>
            </a:pPr>
            <a:r>
              <a:rPr lang="en-US" b="true" sz="11602">
                <a:solidFill>
                  <a:srgbClr val="3A6AD6"/>
                </a:solidFill>
                <a:latin typeface="Poppins Bold"/>
                <a:ea typeface="Poppins Bold"/>
                <a:cs typeface="Poppins Bold"/>
                <a:sym typeface="Poppins Bold"/>
              </a:rPr>
              <a:t>You</a:t>
            </a:r>
          </a:p>
        </p:txBody>
      </p:sp>
      <p:sp>
        <p:nvSpPr>
          <p:cNvPr name="TextBox 36" id="36"/>
          <p:cNvSpPr txBox="true"/>
          <p:nvPr/>
        </p:nvSpPr>
        <p:spPr>
          <a:xfrm rot="0">
            <a:off x="5984590" y="7310928"/>
            <a:ext cx="6318820" cy="626298"/>
          </a:xfrm>
          <a:prstGeom prst="rect">
            <a:avLst/>
          </a:prstGeom>
        </p:spPr>
        <p:txBody>
          <a:bodyPr anchor="t" rtlCol="false" tIns="0" lIns="0" bIns="0" rIns="0">
            <a:spAutoFit/>
          </a:bodyPr>
          <a:lstStyle/>
          <a:p>
            <a:pPr algn="ctr">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a:t>
            </a:r>
          </a:p>
        </p:txBody>
      </p:sp>
      <p:sp>
        <p:nvSpPr>
          <p:cNvPr name="TextBox 37" id="37"/>
          <p:cNvSpPr txBox="true"/>
          <p:nvPr/>
        </p:nvSpPr>
        <p:spPr>
          <a:xfrm rot="0">
            <a:off x="6890054" y="8343238"/>
            <a:ext cx="4453560" cy="325755"/>
          </a:xfrm>
          <a:prstGeom prst="rect">
            <a:avLst/>
          </a:prstGeom>
        </p:spPr>
        <p:txBody>
          <a:bodyPr anchor="t" rtlCol="false" tIns="0" lIns="0" bIns="0" rIns="0">
            <a:spAutoFit/>
          </a:bodyPr>
          <a:lstStyle/>
          <a:p>
            <a:pPr algn="ctr">
              <a:lnSpc>
                <a:spcPts val="2519"/>
              </a:lnSpc>
              <a:spcBef>
                <a:spcPct val="0"/>
              </a:spcBef>
            </a:pPr>
            <a:r>
              <a:rPr lang="en-US" b="true" sz="1799">
                <a:solidFill>
                  <a:srgbClr val="3A6AD6"/>
                </a:solidFill>
                <a:latin typeface="Poppins Bold"/>
                <a:ea typeface="Poppins Bold"/>
                <a:cs typeface="Poppins Bold"/>
                <a:sym typeface="Poppins Bold"/>
              </a:rPr>
              <a:t>www.reallygreatsite.com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9" id="9"/>
          <p:cNvSpPr/>
          <p:nvPr/>
        </p:nvSpPr>
        <p:spPr>
          <a:xfrm flipV="true">
            <a:off x="8314040" y="2497113"/>
            <a:ext cx="1898560" cy="1304496"/>
          </a:xfrm>
          <a:prstGeom prst="line">
            <a:avLst/>
          </a:prstGeom>
          <a:ln cap="flat" w="28575">
            <a:solidFill>
              <a:srgbClr val="F8F8F8"/>
            </a:solidFill>
            <a:prstDash val="solid"/>
            <a:headEnd type="none" len="sm" w="sm"/>
            <a:tailEnd type="none" len="sm" w="sm"/>
          </a:ln>
        </p:spPr>
      </p:sp>
      <p:sp>
        <p:nvSpPr>
          <p:cNvPr name="AutoShape 10" id="10"/>
          <p:cNvSpPr/>
          <p:nvPr/>
        </p:nvSpPr>
        <p:spPr>
          <a:xfrm flipH="true" flipV="true">
            <a:off x="8316800" y="6477427"/>
            <a:ext cx="1893040" cy="1312494"/>
          </a:xfrm>
          <a:prstGeom prst="line">
            <a:avLst/>
          </a:prstGeom>
          <a:ln cap="flat" w="28575">
            <a:solidFill>
              <a:srgbClr val="F8F8F8"/>
            </a:solidFill>
            <a:prstDash val="solid"/>
            <a:headEnd type="none" len="sm" w="sm"/>
            <a:tailEnd type="none" len="sm" w="sm"/>
          </a:ln>
        </p:spPr>
      </p:sp>
      <p:sp>
        <p:nvSpPr>
          <p:cNvPr name="AutoShape 11" id="11"/>
          <p:cNvSpPr/>
          <p:nvPr/>
        </p:nvSpPr>
        <p:spPr>
          <a:xfrm flipV="true">
            <a:off x="8532606" y="4267293"/>
            <a:ext cx="2635124" cy="563602"/>
          </a:xfrm>
          <a:prstGeom prst="line">
            <a:avLst/>
          </a:prstGeom>
          <a:ln cap="flat" w="28575">
            <a:solidFill>
              <a:srgbClr val="F8F8F8"/>
            </a:solidFill>
            <a:prstDash val="solid"/>
            <a:headEnd type="none" len="sm" w="sm"/>
            <a:tailEnd type="none" len="sm" w="sm"/>
          </a:ln>
        </p:spPr>
      </p:sp>
      <p:sp>
        <p:nvSpPr>
          <p:cNvPr name="AutoShape 12" id="12"/>
          <p:cNvSpPr/>
          <p:nvPr/>
        </p:nvSpPr>
        <p:spPr>
          <a:xfrm>
            <a:off x="8530566" y="5475506"/>
            <a:ext cx="2639203" cy="544180"/>
          </a:xfrm>
          <a:prstGeom prst="line">
            <a:avLst/>
          </a:prstGeom>
          <a:ln cap="flat" w="28575">
            <a:solidFill>
              <a:srgbClr val="F8F8F8"/>
            </a:solidFill>
            <a:prstDash val="solid"/>
            <a:headEnd type="none" len="sm" w="sm"/>
            <a:tailEnd type="none" len="sm" w="sm"/>
          </a:ln>
        </p:spPr>
      </p:sp>
      <p:grpSp>
        <p:nvGrpSpPr>
          <p:cNvPr name="Group 13" id="13"/>
          <p:cNvGrpSpPr/>
          <p:nvPr/>
        </p:nvGrpSpPr>
        <p:grpSpPr>
          <a:xfrm rot="0">
            <a:off x="1792023" y="1731496"/>
            <a:ext cx="6824008" cy="682400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2452411" y="2489522"/>
            <a:ext cx="5862965" cy="5855636"/>
          </a:xfrm>
          <a:custGeom>
            <a:avLst/>
            <a:gdLst/>
            <a:ahLst/>
            <a:cxnLst/>
            <a:rect r="r" b="b" t="t" l="l"/>
            <a:pathLst>
              <a:path h="5855636" w="5862965">
                <a:moveTo>
                  <a:pt x="0" y="0"/>
                </a:moveTo>
                <a:lnTo>
                  <a:pt x="5862964" y="0"/>
                </a:lnTo>
                <a:lnTo>
                  <a:pt x="5862964" y="5855636"/>
                </a:lnTo>
                <a:lnTo>
                  <a:pt x="0" y="5855636"/>
                </a:lnTo>
                <a:lnTo>
                  <a:pt x="0" y="0"/>
                </a:lnTo>
                <a:close/>
              </a:path>
            </a:pathLst>
          </a:custGeom>
          <a:blipFill>
            <a:blip r:embed="rId4"/>
            <a:stretch>
              <a:fillRect l="0" t="0" r="0" b="0"/>
            </a:stretch>
          </a:blipFill>
        </p:spPr>
      </p:sp>
      <p:grpSp>
        <p:nvGrpSpPr>
          <p:cNvPr name="Group 17" id="17"/>
          <p:cNvGrpSpPr/>
          <p:nvPr/>
        </p:nvGrpSpPr>
        <p:grpSpPr>
          <a:xfrm rot="0">
            <a:off x="2315717" y="2255191"/>
            <a:ext cx="5776619" cy="577661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21" id="21"/>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22" id="22"/>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23" id="23"/>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24" id="24"/>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25" id="25"/>
          <p:cNvSpPr/>
          <p:nvPr/>
        </p:nvSpPr>
        <p:spPr>
          <a:xfrm flipH="false" flipV="false" rot="0">
            <a:off x="4634643" y="3680624"/>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6" id="26"/>
          <p:cNvSpPr txBox="true"/>
          <p:nvPr/>
        </p:nvSpPr>
        <p:spPr>
          <a:xfrm rot="0">
            <a:off x="3229539" y="4988741"/>
            <a:ext cx="3948976" cy="1617635"/>
          </a:xfrm>
          <a:prstGeom prst="rect">
            <a:avLst/>
          </a:prstGeom>
        </p:spPr>
        <p:txBody>
          <a:bodyPr anchor="t" rtlCol="false" tIns="0" lIns="0" bIns="0" rIns="0">
            <a:spAutoFit/>
          </a:bodyPr>
          <a:lstStyle/>
          <a:p>
            <a:pPr algn="ctr">
              <a:lnSpc>
                <a:spcPts val="6385"/>
              </a:lnSpc>
            </a:pPr>
            <a:r>
              <a:rPr lang="en-US" sz="4560" b="true">
                <a:solidFill>
                  <a:srgbClr val="1F2020"/>
                </a:solidFill>
                <a:latin typeface="Poppins Bold"/>
                <a:ea typeface="Poppins Bold"/>
                <a:cs typeface="Poppins Bold"/>
                <a:sym typeface="Poppins Bold"/>
              </a:rPr>
              <a:t>Profit</a:t>
            </a:r>
          </a:p>
          <a:p>
            <a:pPr algn="ctr">
              <a:lnSpc>
                <a:spcPts val="6385"/>
              </a:lnSpc>
              <a:spcBef>
                <a:spcPct val="0"/>
              </a:spcBef>
            </a:pPr>
            <a:r>
              <a:rPr lang="en-US" b="true" sz="4560">
                <a:solidFill>
                  <a:srgbClr val="1F2020"/>
                </a:solidFill>
                <a:latin typeface="Poppins Bold"/>
                <a:ea typeface="Poppins Bold"/>
                <a:cs typeface="Poppins Bold"/>
                <a:sym typeface="Poppins Bold"/>
              </a:rPr>
              <a:t>Data</a:t>
            </a:r>
          </a:p>
        </p:txBody>
      </p:sp>
      <p:grpSp>
        <p:nvGrpSpPr>
          <p:cNvPr name="Group 27" id="27"/>
          <p:cNvGrpSpPr/>
          <p:nvPr/>
        </p:nvGrpSpPr>
        <p:grpSpPr>
          <a:xfrm rot="0">
            <a:off x="10647893" y="1855723"/>
            <a:ext cx="4950613" cy="1272624"/>
            <a:chOff x="0" y="0"/>
            <a:chExt cx="1013318" cy="260488"/>
          </a:xfrm>
        </p:grpSpPr>
        <p:sp>
          <p:nvSpPr>
            <p:cNvPr name="Freeform 28" id="28"/>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9" id="29"/>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30" id="30"/>
          <p:cNvSpPr/>
          <p:nvPr/>
        </p:nvSpPr>
        <p:spPr>
          <a:xfrm flipH="false" flipV="false" rot="0">
            <a:off x="10820934" y="2012087"/>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4"/>
            <a:stretch>
              <a:fillRect l="0" t="0" r="0" b="0"/>
            </a:stretch>
          </a:blipFill>
        </p:spPr>
      </p:sp>
      <p:grpSp>
        <p:nvGrpSpPr>
          <p:cNvPr name="Group 31" id="31"/>
          <p:cNvGrpSpPr/>
          <p:nvPr/>
        </p:nvGrpSpPr>
        <p:grpSpPr>
          <a:xfrm rot="0">
            <a:off x="10796997" y="1971051"/>
            <a:ext cx="1011607" cy="10116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34" id="34"/>
          <p:cNvGrpSpPr/>
          <p:nvPr/>
        </p:nvGrpSpPr>
        <p:grpSpPr>
          <a:xfrm rot="0">
            <a:off x="10104764" y="2367684"/>
            <a:ext cx="218342" cy="218342"/>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36" id="3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7" id="37"/>
          <p:cNvSpPr txBox="true"/>
          <p:nvPr/>
        </p:nvSpPr>
        <p:spPr>
          <a:xfrm rot="0">
            <a:off x="12149516" y="2265225"/>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Increased Profit 01</a:t>
            </a:r>
          </a:p>
        </p:txBody>
      </p:sp>
      <p:sp>
        <p:nvSpPr>
          <p:cNvPr name="TextBox 38" id="38"/>
          <p:cNvSpPr txBox="true"/>
          <p:nvPr/>
        </p:nvSpPr>
        <p:spPr>
          <a:xfrm rot="0">
            <a:off x="10932277" y="2244238"/>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98%</a:t>
            </a:r>
          </a:p>
        </p:txBody>
      </p:sp>
      <p:grpSp>
        <p:nvGrpSpPr>
          <p:cNvPr name="Group 39" id="39"/>
          <p:cNvGrpSpPr/>
          <p:nvPr/>
        </p:nvGrpSpPr>
        <p:grpSpPr>
          <a:xfrm rot="0">
            <a:off x="11604025" y="3623366"/>
            <a:ext cx="4950613" cy="1272624"/>
            <a:chOff x="0" y="0"/>
            <a:chExt cx="1013318" cy="260488"/>
          </a:xfrm>
        </p:grpSpPr>
        <p:sp>
          <p:nvSpPr>
            <p:cNvPr name="Freeform 40" id="40"/>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41" id="41"/>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42" id="42"/>
          <p:cNvSpPr/>
          <p:nvPr/>
        </p:nvSpPr>
        <p:spPr>
          <a:xfrm flipH="false" flipV="false" rot="0">
            <a:off x="11777067" y="377973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43" id="43"/>
          <p:cNvGrpSpPr/>
          <p:nvPr/>
        </p:nvGrpSpPr>
        <p:grpSpPr>
          <a:xfrm rot="0">
            <a:off x="11753129" y="3738694"/>
            <a:ext cx="1011607" cy="1011607"/>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5" id="45"/>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46" id="46"/>
          <p:cNvGrpSpPr/>
          <p:nvPr/>
        </p:nvGrpSpPr>
        <p:grpSpPr>
          <a:xfrm rot="0">
            <a:off x="11060897" y="4135327"/>
            <a:ext cx="218342" cy="218342"/>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48" id="4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49" id="49"/>
          <p:cNvSpPr txBox="true"/>
          <p:nvPr/>
        </p:nvSpPr>
        <p:spPr>
          <a:xfrm rot="0">
            <a:off x="13105649" y="4032868"/>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Increased Profit 02</a:t>
            </a:r>
          </a:p>
        </p:txBody>
      </p:sp>
      <p:sp>
        <p:nvSpPr>
          <p:cNvPr name="TextBox 50" id="50"/>
          <p:cNvSpPr txBox="true"/>
          <p:nvPr/>
        </p:nvSpPr>
        <p:spPr>
          <a:xfrm rot="0">
            <a:off x="11888409" y="4011881"/>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33%</a:t>
            </a:r>
          </a:p>
        </p:txBody>
      </p:sp>
      <p:grpSp>
        <p:nvGrpSpPr>
          <p:cNvPr name="Group 51" id="51"/>
          <p:cNvGrpSpPr/>
          <p:nvPr/>
        </p:nvGrpSpPr>
        <p:grpSpPr>
          <a:xfrm rot="0">
            <a:off x="11604025" y="5391009"/>
            <a:ext cx="4950613" cy="1272624"/>
            <a:chOff x="0" y="0"/>
            <a:chExt cx="1013318" cy="260488"/>
          </a:xfrm>
        </p:grpSpPr>
        <p:sp>
          <p:nvSpPr>
            <p:cNvPr name="Freeform 52" id="52"/>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53" id="53"/>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54" id="54"/>
          <p:cNvSpPr/>
          <p:nvPr/>
        </p:nvSpPr>
        <p:spPr>
          <a:xfrm flipH="false" flipV="false" rot="0">
            <a:off x="11777067" y="5547373"/>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55" id="55"/>
          <p:cNvGrpSpPr/>
          <p:nvPr/>
        </p:nvGrpSpPr>
        <p:grpSpPr>
          <a:xfrm rot="0">
            <a:off x="11753129" y="5506337"/>
            <a:ext cx="1011607" cy="1011607"/>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7" id="5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58" id="58"/>
          <p:cNvGrpSpPr/>
          <p:nvPr/>
        </p:nvGrpSpPr>
        <p:grpSpPr>
          <a:xfrm rot="0">
            <a:off x="11060897" y="5902970"/>
            <a:ext cx="218342" cy="218342"/>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60" id="6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61" id="61"/>
          <p:cNvSpPr txBox="true"/>
          <p:nvPr/>
        </p:nvSpPr>
        <p:spPr>
          <a:xfrm rot="0">
            <a:off x="13105649" y="5800511"/>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Increased Profit 03</a:t>
            </a:r>
          </a:p>
        </p:txBody>
      </p:sp>
      <p:sp>
        <p:nvSpPr>
          <p:cNvPr name="TextBox 62" id="62"/>
          <p:cNvSpPr txBox="true"/>
          <p:nvPr/>
        </p:nvSpPr>
        <p:spPr>
          <a:xfrm rot="0">
            <a:off x="11888409" y="5779525"/>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75%</a:t>
            </a:r>
          </a:p>
        </p:txBody>
      </p:sp>
      <p:grpSp>
        <p:nvGrpSpPr>
          <p:cNvPr name="Group 63" id="63"/>
          <p:cNvGrpSpPr/>
          <p:nvPr/>
        </p:nvGrpSpPr>
        <p:grpSpPr>
          <a:xfrm rot="0">
            <a:off x="10647893" y="7158653"/>
            <a:ext cx="4950613" cy="1272624"/>
            <a:chOff x="0" y="0"/>
            <a:chExt cx="1013318" cy="260488"/>
          </a:xfrm>
        </p:grpSpPr>
        <p:sp>
          <p:nvSpPr>
            <p:cNvPr name="Freeform 64" id="64"/>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65" id="65"/>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66" id="66"/>
          <p:cNvSpPr/>
          <p:nvPr/>
        </p:nvSpPr>
        <p:spPr>
          <a:xfrm flipH="false" flipV="false" rot="0">
            <a:off x="10820934" y="7315016"/>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4"/>
            <a:stretch>
              <a:fillRect l="0" t="0" r="0" b="0"/>
            </a:stretch>
          </a:blipFill>
        </p:spPr>
      </p:sp>
      <p:grpSp>
        <p:nvGrpSpPr>
          <p:cNvPr name="Group 67" id="67"/>
          <p:cNvGrpSpPr/>
          <p:nvPr/>
        </p:nvGrpSpPr>
        <p:grpSpPr>
          <a:xfrm rot="0">
            <a:off x="10796997" y="7273980"/>
            <a:ext cx="1011607" cy="1011607"/>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9" id="69"/>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70" id="70"/>
          <p:cNvGrpSpPr/>
          <p:nvPr/>
        </p:nvGrpSpPr>
        <p:grpSpPr>
          <a:xfrm rot="0">
            <a:off x="10104764" y="7670613"/>
            <a:ext cx="218342" cy="218342"/>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72" id="7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73" id="73"/>
          <p:cNvSpPr txBox="true"/>
          <p:nvPr/>
        </p:nvSpPr>
        <p:spPr>
          <a:xfrm rot="0">
            <a:off x="12149516" y="7568154"/>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Increased Profit 04</a:t>
            </a:r>
          </a:p>
        </p:txBody>
      </p:sp>
      <p:sp>
        <p:nvSpPr>
          <p:cNvPr name="TextBox 74" id="74"/>
          <p:cNvSpPr txBox="true"/>
          <p:nvPr/>
        </p:nvSpPr>
        <p:spPr>
          <a:xfrm rot="0">
            <a:off x="10932277" y="7547168"/>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80%</a:t>
            </a:r>
          </a:p>
        </p:txBody>
      </p:sp>
      <p:grpSp>
        <p:nvGrpSpPr>
          <p:cNvPr name="Group 75" id="75"/>
          <p:cNvGrpSpPr/>
          <p:nvPr/>
        </p:nvGrpSpPr>
        <p:grpSpPr>
          <a:xfrm rot="0">
            <a:off x="17491799" y="8458418"/>
            <a:ext cx="951769" cy="799882"/>
            <a:chOff x="0" y="0"/>
            <a:chExt cx="967140" cy="812800"/>
          </a:xfrm>
        </p:grpSpPr>
        <p:sp>
          <p:nvSpPr>
            <p:cNvPr name="Freeform 76" id="76"/>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77" id="77"/>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78" id="78"/>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03</a:t>
            </a:r>
          </a:p>
        </p:txBody>
      </p:sp>
      <p:grpSp>
        <p:nvGrpSpPr>
          <p:cNvPr name="Group 18" id="18"/>
          <p:cNvGrpSpPr/>
          <p:nvPr/>
        </p:nvGrpSpPr>
        <p:grpSpPr>
          <a:xfrm rot="0">
            <a:off x="2409860" y="3351068"/>
            <a:ext cx="4950613" cy="1272624"/>
            <a:chOff x="0" y="0"/>
            <a:chExt cx="1013318" cy="260488"/>
          </a:xfrm>
        </p:grpSpPr>
        <p:sp>
          <p:nvSpPr>
            <p:cNvPr name="Freeform 19" id="19"/>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0" id="20"/>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21" id="21"/>
          <p:cNvSpPr/>
          <p:nvPr/>
        </p:nvSpPr>
        <p:spPr>
          <a:xfrm flipH="false" flipV="false" rot="0">
            <a:off x="6204710" y="350743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22" id="22"/>
          <p:cNvGrpSpPr/>
          <p:nvPr/>
        </p:nvGrpSpPr>
        <p:grpSpPr>
          <a:xfrm rot="0">
            <a:off x="6180772" y="3466395"/>
            <a:ext cx="1011607" cy="10116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5" id="25"/>
          <p:cNvSpPr txBox="true"/>
          <p:nvPr/>
        </p:nvSpPr>
        <p:spPr>
          <a:xfrm rot="0">
            <a:off x="2314610" y="3727916"/>
            <a:ext cx="3448990" cy="442728"/>
          </a:xfrm>
          <a:prstGeom prst="rect">
            <a:avLst/>
          </a:prstGeom>
        </p:spPr>
        <p:txBody>
          <a:bodyPr anchor="t" rtlCol="false" tIns="0" lIns="0" bIns="0" rIns="0">
            <a:spAutoFit/>
          </a:bodyPr>
          <a:lstStyle/>
          <a:p>
            <a:pPr algn="r">
              <a:lnSpc>
                <a:spcPts val="3422"/>
              </a:lnSpc>
              <a:spcBef>
                <a:spcPct val="0"/>
              </a:spcBef>
            </a:pPr>
            <a:r>
              <a:rPr lang="en-US" sz="2444">
                <a:solidFill>
                  <a:srgbClr val="3B3B3B"/>
                </a:solidFill>
                <a:latin typeface="Poppins"/>
                <a:ea typeface="Poppins"/>
                <a:cs typeface="Poppins"/>
                <a:sym typeface="Poppins"/>
              </a:rPr>
              <a:t>Product Sales 01</a:t>
            </a:r>
          </a:p>
        </p:txBody>
      </p:sp>
      <p:sp>
        <p:nvSpPr>
          <p:cNvPr name="TextBox 26" id="26"/>
          <p:cNvSpPr txBox="true"/>
          <p:nvPr/>
        </p:nvSpPr>
        <p:spPr>
          <a:xfrm rot="0">
            <a:off x="6316053" y="3739583"/>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82%</a:t>
            </a:r>
          </a:p>
        </p:txBody>
      </p:sp>
      <p:grpSp>
        <p:nvGrpSpPr>
          <p:cNvPr name="Group 27" id="27"/>
          <p:cNvGrpSpPr/>
          <p:nvPr/>
        </p:nvGrpSpPr>
        <p:grpSpPr>
          <a:xfrm rot="0">
            <a:off x="2409860" y="5404742"/>
            <a:ext cx="4950613" cy="1272624"/>
            <a:chOff x="0" y="0"/>
            <a:chExt cx="1013318" cy="260488"/>
          </a:xfrm>
        </p:grpSpPr>
        <p:sp>
          <p:nvSpPr>
            <p:cNvPr name="Freeform 28" id="28"/>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9" id="29"/>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30" id="30"/>
          <p:cNvSpPr/>
          <p:nvPr/>
        </p:nvSpPr>
        <p:spPr>
          <a:xfrm flipH="false" flipV="false" rot="0">
            <a:off x="6204710" y="556110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31" id="31"/>
          <p:cNvGrpSpPr/>
          <p:nvPr/>
        </p:nvGrpSpPr>
        <p:grpSpPr>
          <a:xfrm rot="0">
            <a:off x="6180772" y="5520070"/>
            <a:ext cx="1011607" cy="10116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4" id="34"/>
          <p:cNvSpPr txBox="true"/>
          <p:nvPr/>
        </p:nvSpPr>
        <p:spPr>
          <a:xfrm rot="0">
            <a:off x="2314610" y="5781590"/>
            <a:ext cx="3448990" cy="442728"/>
          </a:xfrm>
          <a:prstGeom prst="rect">
            <a:avLst/>
          </a:prstGeom>
        </p:spPr>
        <p:txBody>
          <a:bodyPr anchor="t" rtlCol="false" tIns="0" lIns="0" bIns="0" rIns="0">
            <a:spAutoFit/>
          </a:bodyPr>
          <a:lstStyle/>
          <a:p>
            <a:pPr algn="r">
              <a:lnSpc>
                <a:spcPts val="3422"/>
              </a:lnSpc>
              <a:spcBef>
                <a:spcPct val="0"/>
              </a:spcBef>
            </a:pPr>
            <a:r>
              <a:rPr lang="en-US" sz="2444">
                <a:solidFill>
                  <a:srgbClr val="3B3B3B"/>
                </a:solidFill>
                <a:latin typeface="Poppins"/>
                <a:ea typeface="Poppins"/>
                <a:cs typeface="Poppins"/>
                <a:sym typeface="Poppins"/>
              </a:rPr>
              <a:t>Product Sales 03</a:t>
            </a:r>
          </a:p>
        </p:txBody>
      </p:sp>
      <p:sp>
        <p:nvSpPr>
          <p:cNvPr name="TextBox 35" id="35"/>
          <p:cNvSpPr txBox="true"/>
          <p:nvPr/>
        </p:nvSpPr>
        <p:spPr>
          <a:xfrm rot="0">
            <a:off x="6316053" y="5793257"/>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67%</a:t>
            </a:r>
          </a:p>
        </p:txBody>
      </p:sp>
      <p:grpSp>
        <p:nvGrpSpPr>
          <p:cNvPr name="Group 36" id="36"/>
          <p:cNvGrpSpPr/>
          <p:nvPr/>
        </p:nvGrpSpPr>
        <p:grpSpPr>
          <a:xfrm rot="0">
            <a:off x="2409860" y="7458416"/>
            <a:ext cx="4950613" cy="1272624"/>
            <a:chOff x="0" y="0"/>
            <a:chExt cx="1013318" cy="260488"/>
          </a:xfrm>
        </p:grpSpPr>
        <p:sp>
          <p:nvSpPr>
            <p:cNvPr name="Freeform 37" id="37"/>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38" id="38"/>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39" id="39"/>
          <p:cNvSpPr/>
          <p:nvPr/>
        </p:nvSpPr>
        <p:spPr>
          <a:xfrm flipH="false" flipV="false" rot="0">
            <a:off x="6204710" y="761478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40" id="40"/>
          <p:cNvGrpSpPr/>
          <p:nvPr/>
        </p:nvGrpSpPr>
        <p:grpSpPr>
          <a:xfrm rot="0">
            <a:off x="6180772" y="7573744"/>
            <a:ext cx="1011607" cy="1011607"/>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2" id="4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43" id="43"/>
          <p:cNvSpPr txBox="true"/>
          <p:nvPr/>
        </p:nvSpPr>
        <p:spPr>
          <a:xfrm rot="0">
            <a:off x="2314610" y="7835265"/>
            <a:ext cx="3448990" cy="442728"/>
          </a:xfrm>
          <a:prstGeom prst="rect">
            <a:avLst/>
          </a:prstGeom>
        </p:spPr>
        <p:txBody>
          <a:bodyPr anchor="t" rtlCol="false" tIns="0" lIns="0" bIns="0" rIns="0">
            <a:spAutoFit/>
          </a:bodyPr>
          <a:lstStyle/>
          <a:p>
            <a:pPr algn="r">
              <a:lnSpc>
                <a:spcPts val="3422"/>
              </a:lnSpc>
              <a:spcBef>
                <a:spcPct val="0"/>
              </a:spcBef>
            </a:pPr>
            <a:r>
              <a:rPr lang="en-US" sz="2444">
                <a:solidFill>
                  <a:srgbClr val="3B3B3B"/>
                </a:solidFill>
                <a:latin typeface="Poppins"/>
                <a:ea typeface="Poppins"/>
                <a:cs typeface="Poppins"/>
                <a:sym typeface="Poppins"/>
              </a:rPr>
              <a:t>Product Sales 05</a:t>
            </a:r>
          </a:p>
        </p:txBody>
      </p:sp>
      <p:sp>
        <p:nvSpPr>
          <p:cNvPr name="TextBox 44" id="44"/>
          <p:cNvSpPr txBox="true"/>
          <p:nvPr/>
        </p:nvSpPr>
        <p:spPr>
          <a:xfrm rot="0">
            <a:off x="6316053" y="7846931"/>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39%</a:t>
            </a:r>
          </a:p>
        </p:txBody>
      </p:sp>
      <p:grpSp>
        <p:nvGrpSpPr>
          <p:cNvPr name="Group 45" id="45"/>
          <p:cNvGrpSpPr/>
          <p:nvPr/>
        </p:nvGrpSpPr>
        <p:grpSpPr>
          <a:xfrm rot="0">
            <a:off x="10927526" y="3351068"/>
            <a:ext cx="4950613" cy="1272624"/>
            <a:chOff x="0" y="0"/>
            <a:chExt cx="1013318" cy="260488"/>
          </a:xfrm>
        </p:grpSpPr>
        <p:sp>
          <p:nvSpPr>
            <p:cNvPr name="Freeform 46" id="46"/>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47" id="47"/>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48" id="48"/>
          <p:cNvSpPr/>
          <p:nvPr/>
        </p:nvSpPr>
        <p:spPr>
          <a:xfrm flipH="false" flipV="false" rot="0">
            <a:off x="11100568" y="350743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49" id="49"/>
          <p:cNvGrpSpPr/>
          <p:nvPr/>
        </p:nvGrpSpPr>
        <p:grpSpPr>
          <a:xfrm rot="0">
            <a:off x="11076630" y="3466395"/>
            <a:ext cx="1011607" cy="1011607"/>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1" id="51"/>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52" id="52"/>
          <p:cNvSpPr txBox="true"/>
          <p:nvPr/>
        </p:nvSpPr>
        <p:spPr>
          <a:xfrm rot="0">
            <a:off x="12524400" y="3760569"/>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Product Sales 02</a:t>
            </a:r>
          </a:p>
        </p:txBody>
      </p:sp>
      <p:sp>
        <p:nvSpPr>
          <p:cNvPr name="TextBox 53" id="53"/>
          <p:cNvSpPr txBox="true"/>
          <p:nvPr/>
        </p:nvSpPr>
        <p:spPr>
          <a:xfrm rot="0">
            <a:off x="11211911" y="3739583"/>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98%</a:t>
            </a:r>
          </a:p>
        </p:txBody>
      </p:sp>
      <p:grpSp>
        <p:nvGrpSpPr>
          <p:cNvPr name="Group 54" id="54"/>
          <p:cNvGrpSpPr/>
          <p:nvPr/>
        </p:nvGrpSpPr>
        <p:grpSpPr>
          <a:xfrm rot="0">
            <a:off x="10927526" y="5404742"/>
            <a:ext cx="4950613" cy="1272624"/>
            <a:chOff x="0" y="0"/>
            <a:chExt cx="1013318" cy="260488"/>
          </a:xfrm>
        </p:grpSpPr>
        <p:sp>
          <p:nvSpPr>
            <p:cNvPr name="Freeform 55" id="55"/>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56" id="56"/>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57" id="57"/>
          <p:cNvSpPr/>
          <p:nvPr/>
        </p:nvSpPr>
        <p:spPr>
          <a:xfrm flipH="false" flipV="false" rot="0">
            <a:off x="11100568" y="556110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58" id="58"/>
          <p:cNvGrpSpPr/>
          <p:nvPr/>
        </p:nvGrpSpPr>
        <p:grpSpPr>
          <a:xfrm rot="0">
            <a:off x="11076630" y="5520070"/>
            <a:ext cx="1011607" cy="1011607"/>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0" id="6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61" id="61"/>
          <p:cNvSpPr txBox="true"/>
          <p:nvPr/>
        </p:nvSpPr>
        <p:spPr>
          <a:xfrm rot="0">
            <a:off x="12524400" y="5814243"/>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Product Sales 04</a:t>
            </a:r>
          </a:p>
        </p:txBody>
      </p:sp>
      <p:sp>
        <p:nvSpPr>
          <p:cNvPr name="TextBox 62" id="62"/>
          <p:cNvSpPr txBox="true"/>
          <p:nvPr/>
        </p:nvSpPr>
        <p:spPr>
          <a:xfrm rot="0">
            <a:off x="11211911" y="5793257"/>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75%</a:t>
            </a:r>
          </a:p>
        </p:txBody>
      </p:sp>
      <p:grpSp>
        <p:nvGrpSpPr>
          <p:cNvPr name="Group 63" id="63"/>
          <p:cNvGrpSpPr/>
          <p:nvPr/>
        </p:nvGrpSpPr>
        <p:grpSpPr>
          <a:xfrm rot="0">
            <a:off x="10927526" y="7458416"/>
            <a:ext cx="4950613" cy="1272624"/>
            <a:chOff x="0" y="0"/>
            <a:chExt cx="1013318" cy="260488"/>
          </a:xfrm>
        </p:grpSpPr>
        <p:sp>
          <p:nvSpPr>
            <p:cNvPr name="Freeform 64" id="64"/>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65" id="65"/>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66" id="66"/>
          <p:cNvSpPr/>
          <p:nvPr/>
        </p:nvSpPr>
        <p:spPr>
          <a:xfrm flipH="false" flipV="false" rot="0">
            <a:off x="11100568" y="761478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67" id="67"/>
          <p:cNvGrpSpPr/>
          <p:nvPr/>
        </p:nvGrpSpPr>
        <p:grpSpPr>
          <a:xfrm rot="0">
            <a:off x="11076630" y="7573744"/>
            <a:ext cx="1011607" cy="1011607"/>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9" id="69"/>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70" id="70"/>
          <p:cNvSpPr txBox="true"/>
          <p:nvPr/>
        </p:nvSpPr>
        <p:spPr>
          <a:xfrm rot="0">
            <a:off x="12524400" y="7867918"/>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Product Sales 06</a:t>
            </a:r>
          </a:p>
        </p:txBody>
      </p:sp>
      <p:sp>
        <p:nvSpPr>
          <p:cNvPr name="TextBox 71" id="71"/>
          <p:cNvSpPr txBox="true"/>
          <p:nvPr/>
        </p:nvSpPr>
        <p:spPr>
          <a:xfrm rot="0">
            <a:off x="11211911" y="7846931"/>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44%</a:t>
            </a:r>
          </a:p>
        </p:txBody>
      </p:sp>
      <p:sp>
        <p:nvSpPr>
          <p:cNvPr name="TextBox 72" id="72"/>
          <p:cNvSpPr txBox="true"/>
          <p:nvPr/>
        </p:nvSpPr>
        <p:spPr>
          <a:xfrm rot="0">
            <a:off x="5346047" y="1757104"/>
            <a:ext cx="7595905" cy="817570"/>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Product Sales</a:t>
            </a:r>
          </a:p>
        </p:txBody>
      </p:sp>
      <p:sp>
        <p:nvSpPr>
          <p:cNvPr name="AutoShape 73" id="73"/>
          <p:cNvSpPr/>
          <p:nvPr/>
        </p:nvSpPr>
        <p:spPr>
          <a:xfrm>
            <a:off x="7766528" y="3987380"/>
            <a:ext cx="2754945" cy="0"/>
          </a:xfrm>
          <a:prstGeom prst="line">
            <a:avLst/>
          </a:prstGeom>
          <a:ln cap="flat" w="28575">
            <a:solidFill>
              <a:srgbClr val="F8F8F8"/>
            </a:solidFill>
            <a:prstDash val="solid"/>
            <a:headEnd type="none" len="sm" w="sm"/>
            <a:tailEnd type="none" len="sm" w="sm"/>
          </a:ln>
        </p:spPr>
      </p:sp>
      <p:sp>
        <p:nvSpPr>
          <p:cNvPr name="AutoShape 74" id="74"/>
          <p:cNvSpPr/>
          <p:nvPr/>
        </p:nvSpPr>
        <p:spPr>
          <a:xfrm>
            <a:off x="7766528" y="6041054"/>
            <a:ext cx="2754945" cy="0"/>
          </a:xfrm>
          <a:prstGeom prst="line">
            <a:avLst/>
          </a:prstGeom>
          <a:ln cap="flat" w="28575">
            <a:solidFill>
              <a:srgbClr val="F8F8F8"/>
            </a:solidFill>
            <a:prstDash val="solid"/>
            <a:headEnd type="none" len="sm" w="sm"/>
            <a:tailEnd type="none" len="sm" w="sm"/>
          </a:ln>
        </p:spPr>
      </p:sp>
      <p:sp>
        <p:nvSpPr>
          <p:cNvPr name="AutoShape 75" id="75"/>
          <p:cNvSpPr/>
          <p:nvPr/>
        </p:nvSpPr>
        <p:spPr>
          <a:xfrm>
            <a:off x="7766528" y="8094728"/>
            <a:ext cx="2754945" cy="0"/>
          </a:xfrm>
          <a:prstGeom prst="line">
            <a:avLst/>
          </a:prstGeom>
          <a:ln cap="flat" w="28575">
            <a:solidFill>
              <a:srgbClr val="F8F8F8"/>
            </a:solidFill>
            <a:prstDash val="solid"/>
            <a:headEnd type="none" len="sm" w="sm"/>
            <a:tailEnd type="none" len="sm" w="sm"/>
          </a:ln>
        </p:spPr>
      </p:sp>
      <p:grpSp>
        <p:nvGrpSpPr>
          <p:cNvPr name="Group 76" id="76"/>
          <p:cNvGrpSpPr/>
          <p:nvPr/>
        </p:nvGrpSpPr>
        <p:grpSpPr>
          <a:xfrm rot="0">
            <a:off x="7657357" y="3878209"/>
            <a:ext cx="218342" cy="218342"/>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78" id="7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79" id="79"/>
          <p:cNvGrpSpPr/>
          <p:nvPr/>
        </p:nvGrpSpPr>
        <p:grpSpPr>
          <a:xfrm rot="0">
            <a:off x="10412301" y="3878209"/>
            <a:ext cx="218342" cy="218342"/>
            <a:chOff x="0" y="0"/>
            <a:chExt cx="812800" cy="812800"/>
          </a:xfrm>
        </p:grpSpPr>
        <p:sp>
          <p:nvSpPr>
            <p:cNvPr name="Freeform 80" id="8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81" id="81"/>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82" id="82"/>
          <p:cNvGrpSpPr/>
          <p:nvPr/>
        </p:nvGrpSpPr>
        <p:grpSpPr>
          <a:xfrm rot="0">
            <a:off x="7657357" y="5931883"/>
            <a:ext cx="218342" cy="218342"/>
            <a:chOff x="0" y="0"/>
            <a:chExt cx="812800" cy="812800"/>
          </a:xfrm>
        </p:grpSpPr>
        <p:sp>
          <p:nvSpPr>
            <p:cNvPr name="Freeform 83" id="8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84" id="8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85" id="85"/>
          <p:cNvGrpSpPr/>
          <p:nvPr/>
        </p:nvGrpSpPr>
        <p:grpSpPr>
          <a:xfrm rot="0">
            <a:off x="10412301" y="5931883"/>
            <a:ext cx="218342" cy="218342"/>
            <a:chOff x="0" y="0"/>
            <a:chExt cx="812800" cy="812800"/>
          </a:xfrm>
        </p:grpSpPr>
        <p:sp>
          <p:nvSpPr>
            <p:cNvPr name="Freeform 86" id="8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87" id="8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88" id="88"/>
          <p:cNvGrpSpPr/>
          <p:nvPr/>
        </p:nvGrpSpPr>
        <p:grpSpPr>
          <a:xfrm rot="0">
            <a:off x="7657357" y="7985557"/>
            <a:ext cx="218342" cy="218342"/>
            <a:chOff x="0" y="0"/>
            <a:chExt cx="812800" cy="812800"/>
          </a:xfrm>
        </p:grpSpPr>
        <p:sp>
          <p:nvSpPr>
            <p:cNvPr name="Freeform 89" id="8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90" id="9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91" id="91"/>
          <p:cNvGrpSpPr/>
          <p:nvPr/>
        </p:nvGrpSpPr>
        <p:grpSpPr>
          <a:xfrm rot="0">
            <a:off x="10412301" y="7985557"/>
            <a:ext cx="218342" cy="218342"/>
            <a:chOff x="0" y="0"/>
            <a:chExt cx="812800" cy="812800"/>
          </a:xfrm>
        </p:grpSpPr>
        <p:sp>
          <p:nvSpPr>
            <p:cNvPr name="Freeform 92" id="9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93" id="9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AutoShape 94" id="94"/>
          <p:cNvSpPr/>
          <p:nvPr/>
        </p:nvSpPr>
        <p:spPr>
          <a:xfrm>
            <a:off x="9144000" y="4001667"/>
            <a:ext cx="0" cy="6555277"/>
          </a:xfrm>
          <a:prstGeom prst="line">
            <a:avLst/>
          </a:prstGeom>
          <a:ln cap="flat" w="28575">
            <a:solidFill>
              <a:srgbClr val="F8F8F8"/>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grpSp>
        <p:nvGrpSpPr>
          <p:cNvPr name="Group 12" id="12"/>
          <p:cNvGrpSpPr/>
          <p:nvPr/>
        </p:nvGrpSpPr>
        <p:grpSpPr>
          <a:xfrm rot="0">
            <a:off x="12003983" y="2453514"/>
            <a:ext cx="4203560" cy="1272624"/>
            <a:chOff x="0" y="0"/>
            <a:chExt cx="860407" cy="260488"/>
          </a:xfrm>
        </p:grpSpPr>
        <p:sp>
          <p:nvSpPr>
            <p:cNvPr name="Freeform 13" id="13"/>
            <p:cNvSpPr/>
            <p:nvPr/>
          </p:nvSpPr>
          <p:spPr>
            <a:xfrm flipH="false" flipV="false" rot="0">
              <a:off x="0" y="0"/>
              <a:ext cx="860407" cy="260488"/>
            </a:xfrm>
            <a:custGeom>
              <a:avLst/>
              <a:gdLst/>
              <a:ahLst/>
              <a:cxnLst/>
              <a:rect r="r" b="b" t="t" l="l"/>
              <a:pathLst>
                <a:path h="260488" w="860407">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14" id="14"/>
            <p:cNvSpPr txBox="true"/>
            <p:nvPr/>
          </p:nvSpPr>
          <p:spPr>
            <a:xfrm>
              <a:off x="0" y="-38100"/>
              <a:ext cx="860407" cy="298588"/>
            </a:xfrm>
            <a:prstGeom prst="rect">
              <a:avLst/>
            </a:prstGeom>
          </p:spPr>
          <p:txBody>
            <a:bodyPr anchor="ctr" rtlCol="false" tIns="47086" lIns="47086" bIns="47086" rIns="47086"/>
            <a:lstStyle/>
            <a:p>
              <a:pPr algn="ctr">
                <a:lnSpc>
                  <a:spcPts val="2659"/>
                </a:lnSpc>
              </a:pPr>
            </a:p>
          </p:txBody>
        </p:sp>
      </p:grpSp>
      <p:sp>
        <p:nvSpPr>
          <p:cNvPr name="Freeform 15" id="15"/>
          <p:cNvSpPr/>
          <p:nvPr/>
        </p:nvSpPr>
        <p:spPr>
          <a:xfrm flipH="false" flipV="false" rot="0">
            <a:off x="12177025" y="2609878"/>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16" id="16"/>
          <p:cNvGrpSpPr/>
          <p:nvPr/>
        </p:nvGrpSpPr>
        <p:grpSpPr>
          <a:xfrm rot="0">
            <a:off x="12153087" y="2568841"/>
            <a:ext cx="1011607" cy="101160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19" id="19"/>
          <p:cNvSpPr txBox="true"/>
          <p:nvPr/>
        </p:nvSpPr>
        <p:spPr>
          <a:xfrm rot="0">
            <a:off x="13600856" y="2863015"/>
            <a:ext cx="2606686"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Data In 2021</a:t>
            </a:r>
          </a:p>
        </p:txBody>
      </p:sp>
      <p:sp>
        <p:nvSpPr>
          <p:cNvPr name="TextBox 20" id="20"/>
          <p:cNvSpPr txBox="true"/>
          <p:nvPr/>
        </p:nvSpPr>
        <p:spPr>
          <a:xfrm rot="0">
            <a:off x="12288367" y="2842029"/>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75%</a:t>
            </a:r>
          </a:p>
        </p:txBody>
      </p:sp>
      <p:grpSp>
        <p:nvGrpSpPr>
          <p:cNvPr name="Group 21" id="21"/>
          <p:cNvGrpSpPr/>
          <p:nvPr/>
        </p:nvGrpSpPr>
        <p:grpSpPr>
          <a:xfrm rot="0">
            <a:off x="12003983" y="4507188"/>
            <a:ext cx="4203560" cy="1272624"/>
            <a:chOff x="0" y="0"/>
            <a:chExt cx="860407" cy="260488"/>
          </a:xfrm>
        </p:grpSpPr>
        <p:sp>
          <p:nvSpPr>
            <p:cNvPr name="Freeform 22" id="22"/>
            <p:cNvSpPr/>
            <p:nvPr/>
          </p:nvSpPr>
          <p:spPr>
            <a:xfrm flipH="false" flipV="false" rot="0">
              <a:off x="0" y="0"/>
              <a:ext cx="860407" cy="260488"/>
            </a:xfrm>
            <a:custGeom>
              <a:avLst/>
              <a:gdLst/>
              <a:ahLst/>
              <a:cxnLst/>
              <a:rect r="r" b="b" t="t" l="l"/>
              <a:pathLst>
                <a:path h="260488" w="860407">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3" id="23"/>
            <p:cNvSpPr txBox="true"/>
            <p:nvPr/>
          </p:nvSpPr>
          <p:spPr>
            <a:xfrm>
              <a:off x="0" y="-38100"/>
              <a:ext cx="860407" cy="298588"/>
            </a:xfrm>
            <a:prstGeom prst="rect">
              <a:avLst/>
            </a:prstGeom>
          </p:spPr>
          <p:txBody>
            <a:bodyPr anchor="ctr" rtlCol="false" tIns="47086" lIns="47086" bIns="47086" rIns="47086"/>
            <a:lstStyle/>
            <a:p>
              <a:pPr algn="ctr">
                <a:lnSpc>
                  <a:spcPts val="2659"/>
                </a:lnSpc>
              </a:pPr>
            </a:p>
          </p:txBody>
        </p:sp>
      </p:grpSp>
      <p:sp>
        <p:nvSpPr>
          <p:cNvPr name="Freeform 24" id="24"/>
          <p:cNvSpPr/>
          <p:nvPr/>
        </p:nvSpPr>
        <p:spPr>
          <a:xfrm flipH="false" flipV="false" rot="0">
            <a:off x="12177025" y="466355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25" id="25"/>
          <p:cNvGrpSpPr/>
          <p:nvPr/>
        </p:nvGrpSpPr>
        <p:grpSpPr>
          <a:xfrm rot="0">
            <a:off x="12153087" y="4622515"/>
            <a:ext cx="1011607" cy="101160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8" id="28"/>
          <p:cNvSpPr txBox="true"/>
          <p:nvPr/>
        </p:nvSpPr>
        <p:spPr>
          <a:xfrm rot="0">
            <a:off x="13600856" y="4916689"/>
            <a:ext cx="2606686"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Data In 2022</a:t>
            </a:r>
          </a:p>
        </p:txBody>
      </p:sp>
      <p:sp>
        <p:nvSpPr>
          <p:cNvPr name="TextBox 29" id="29"/>
          <p:cNvSpPr txBox="true"/>
          <p:nvPr/>
        </p:nvSpPr>
        <p:spPr>
          <a:xfrm rot="0">
            <a:off x="12288367" y="4895703"/>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89%</a:t>
            </a:r>
          </a:p>
        </p:txBody>
      </p:sp>
      <p:grpSp>
        <p:nvGrpSpPr>
          <p:cNvPr name="Group 30" id="30"/>
          <p:cNvGrpSpPr/>
          <p:nvPr/>
        </p:nvGrpSpPr>
        <p:grpSpPr>
          <a:xfrm rot="0">
            <a:off x="12003983" y="6560862"/>
            <a:ext cx="4203560" cy="1272624"/>
            <a:chOff x="0" y="0"/>
            <a:chExt cx="860407" cy="260488"/>
          </a:xfrm>
        </p:grpSpPr>
        <p:sp>
          <p:nvSpPr>
            <p:cNvPr name="Freeform 31" id="31"/>
            <p:cNvSpPr/>
            <p:nvPr/>
          </p:nvSpPr>
          <p:spPr>
            <a:xfrm flipH="false" flipV="false" rot="0">
              <a:off x="0" y="0"/>
              <a:ext cx="860407" cy="260488"/>
            </a:xfrm>
            <a:custGeom>
              <a:avLst/>
              <a:gdLst/>
              <a:ahLst/>
              <a:cxnLst/>
              <a:rect r="r" b="b" t="t" l="l"/>
              <a:pathLst>
                <a:path h="260488" w="860407">
                  <a:moveTo>
                    <a:pt x="130244" y="0"/>
                  </a:moveTo>
                  <a:lnTo>
                    <a:pt x="730163" y="0"/>
                  </a:lnTo>
                  <a:cubicBezTo>
                    <a:pt x="802095" y="0"/>
                    <a:pt x="860407" y="58312"/>
                    <a:pt x="860407" y="130244"/>
                  </a:cubicBezTo>
                  <a:lnTo>
                    <a:pt x="860407" y="130244"/>
                  </a:lnTo>
                  <a:cubicBezTo>
                    <a:pt x="860407" y="164787"/>
                    <a:pt x="846685" y="197915"/>
                    <a:pt x="822260" y="222340"/>
                  </a:cubicBezTo>
                  <a:cubicBezTo>
                    <a:pt x="797834" y="246766"/>
                    <a:pt x="764706" y="260488"/>
                    <a:pt x="730163"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32" id="32"/>
            <p:cNvSpPr txBox="true"/>
            <p:nvPr/>
          </p:nvSpPr>
          <p:spPr>
            <a:xfrm>
              <a:off x="0" y="-38100"/>
              <a:ext cx="860407" cy="298588"/>
            </a:xfrm>
            <a:prstGeom prst="rect">
              <a:avLst/>
            </a:prstGeom>
          </p:spPr>
          <p:txBody>
            <a:bodyPr anchor="ctr" rtlCol="false" tIns="47086" lIns="47086" bIns="47086" rIns="47086"/>
            <a:lstStyle/>
            <a:p>
              <a:pPr algn="ctr">
                <a:lnSpc>
                  <a:spcPts val="2659"/>
                </a:lnSpc>
              </a:pPr>
            </a:p>
          </p:txBody>
        </p:sp>
      </p:grpSp>
      <p:sp>
        <p:nvSpPr>
          <p:cNvPr name="Freeform 33" id="33"/>
          <p:cNvSpPr/>
          <p:nvPr/>
        </p:nvSpPr>
        <p:spPr>
          <a:xfrm flipH="false" flipV="false" rot="0">
            <a:off x="12177025" y="671722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34" id="34"/>
          <p:cNvGrpSpPr/>
          <p:nvPr/>
        </p:nvGrpSpPr>
        <p:grpSpPr>
          <a:xfrm rot="0">
            <a:off x="12153087" y="6676190"/>
            <a:ext cx="1011607" cy="10116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7" id="37"/>
          <p:cNvSpPr txBox="true"/>
          <p:nvPr/>
        </p:nvSpPr>
        <p:spPr>
          <a:xfrm rot="0">
            <a:off x="13600856" y="6970363"/>
            <a:ext cx="2606686"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Data In 2023</a:t>
            </a:r>
          </a:p>
        </p:txBody>
      </p:sp>
      <p:sp>
        <p:nvSpPr>
          <p:cNvPr name="TextBox 38" id="38"/>
          <p:cNvSpPr txBox="true"/>
          <p:nvPr/>
        </p:nvSpPr>
        <p:spPr>
          <a:xfrm rot="0">
            <a:off x="12288367" y="6949377"/>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44%</a:t>
            </a:r>
          </a:p>
        </p:txBody>
      </p:sp>
      <p:sp>
        <p:nvSpPr>
          <p:cNvPr name="AutoShape 39" id="39"/>
          <p:cNvSpPr/>
          <p:nvPr/>
        </p:nvSpPr>
        <p:spPr>
          <a:xfrm>
            <a:off x="8842984" y="3089826"/>
            <a:ext cx="2754945" cy="0"/>
          </a:xfrm>
          <a:prstGeom prst="line">
            <a:avLst/>
          </a:prstGeom>
          <a:ln cap="flat" w="28575">
            <a:solidFill>
              <a:srgbClr val="F8F8F8"/>
            </a:solidFill>
            <a:prstDash val="solid"/>
            <a:headEnd type="none" len="sm" w="sm"/>
            <a:tailEnd type="none" len="sm" w="sm"/>
          </a:ln>
        </p:spPr>
      </p:sp>
      <p:sp>
        <p:nvSpPr>
          <p:cNvPr name="AutoShape 40" id="40"/>
          <p:cNvSpPr/>
          <p:nvPr/>
        </p:nvSpPr>
        <p:spPr>
          <a:xfrm>
            <a:off x="8842984" y="5143500"/>
            <a:ext cx="2754945" cy="0"/>
          </a:xfrm>
          <a:prstGeom prst="line">
            <a:avLst/>
          </a:prstGeom>
          <a:ln cap="flat" w="28575">
            <a:solidFill>
              <a:srgbClr val="F8F8F8"/>
            </a:solidFill>
            <a:prstDash val="solid"/>
            <a:headEnd type="none" len="sm" w="sm"/>
            <a:tailEnd type="none" len="sm" w="sm"/>
          </a:ln>
        </p:spPr>
      </p:sp>
      <p:sp>
        <p:nvSpPr>
          <p:cNvPr name="AutoShape 41" id="41"/>
          <p:cNvSpPr/>
          <p:nvPr/>
        </p:nvSpPr>
        <p:spPr>
          <a:xfrm>
            <a:off x="8842984" y="7197174"/>
            <a:ext cx="2754945" cy="0"/>
          </a:xfrm>
          <a:prstGeom prst="line">
            <a:avLst/>
          </a:prstGeom>
          <a:ln cap="flat" w="28575">
            <a:solidFill>
              <a:srgbClr val="F8F8F8"/>
            </a:solidFill>
            <a:prstDash val="solid"/>
            <a:headEnd type="none" len="sm" w="sm"/>
            <a:tailEnd type="none" len="sm" w="sm"/>
          </a:ln>
        </p:spPr>
      </p:sp>
      <p:grpSp>
        <p:nvGrpSpPr>
          <p:cNvPr name="Group 42" id="42"/>
          <p:cNvGrpSpPr/>
          <p:nvPr/>
        </p:nvGrpSpPr>
        <p:grpSpPr>
          <a:xfrm rot="0">
            <a:off x="11488758" y="2980655"/>
            <a:ext cx="218342" cy="218342"/>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44" id="4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45" id="45"/>
          <p:cNvGrpSpPr/>
          <p:nvPr/>
        </p:nvGrpSpPr>
        <p:grpSpPr>
          <a:xfrm rot="0">
            <a:off x="11488758" y="5034329"/>
            <a:ext cx="218342" cy="218342"/>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47" id="4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48" id="48"/>
          <p:cNvGrpSpPr/>
          <p:nvPr/>
        </p:nvGrpSpPr>
        <p:grpSpPr>
          <a:xfrm rot="0">
            <a:off x="11488758" y="7088003"/>
            <a:ext cx="218342" cy="218342"/>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50" id="5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51" id="51"/>
          <p:cNvGrpSpPr/>
          <p:nvPr/>
        </p:nvGrpSpPr>
        <p:grpSpPr>
          <a:xfrm rot="0">
            <a:off x="-5028295" y="-2149242"/>
            <a:ext cx="14585483" cy="14585483"/>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53" id="5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4" id="54"/>
          <p:cNvSpPr/>
          <p:nvPr/>
        </p:nvSpPr>
        <p:spPr>
          <a:xfrm flipH="false" flipV="false" rot="0">
            <a:off x="-3616796" y="-529054"/>
            <a:ext cx="12531371" cy="12515707"/>
          </a:xfrm>
          <a:custGeom>
            <a:avLst/>
            <a:gdLst/>
            <a:ahLst/>
            <a:cxnLst/>
            <a:rect r="r" b="b" t="t" l="l"/>
            <a:pathLst>
              <a:path h="12515707" w="12531371">
                <a:moveTo>
                  <a:pt x="0" y="0"/>
                </a:moveTo>
                <a:lnTo>
                  <a:pt x="12531370" y="0"/>
                </a:lnTo>
                <a:lnTo>
                  <a:pt x="12531370" y="12515706"/>
                </a:lnTo>
                <a:lnTo>
                  <a:pt x="0" y="12515706"/>
                </a:lnTo>
                <a:lnTo>
                  <a:pt x="0" y="0"/>
                </a:lnTo>
                <a:close/>
              </a:path>
            </a:pathLst>
          </a:custGeom>
          <a:blipFill>
            <a:blip r:embed="rId2"/>
            <a:stretch>
              <a:fillRect l="0" t="0" r="0" b="0"/>
            </a:stretch>
          </a:blipFill>
        </p:spPr>
      </p:sp>
      <p:grpSp>
        <p:nvGrpSpPr>
          <p:cNvPr name="Group 55" id="55"/>
          <p:cNvGrpSpPr/>
          <p:nvPr/>
        </p:nvGrpSpPr>
        <p:grpSpPr>
          <a:xfrm rot="0">
            <a:off x="-3908961" y="-1029908"/>
            <a:ext cx="12346817" cy="12346817"/>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7" id="5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58" id="58"/>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59" id="59"/>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0" id="60"/>
          <p:cNvGrpSpPr/>
          <p:nvPr/>
        </p:nvGrpSpPr>
        <p:grpSpPr>
          <a:xfrm rot="0">
            <a:off x="17491799" y="8458418"/>
            <a:ext cx="951769" cy="799882"/>
            <a:chOff x="0" y="0"/>
            <a:chExt cx="967140" cy="812800"/>
          </a:xfrm>
        </p:grpSpPr>
        <p:sp>
          <p:nvSpPr>
            <p:cNvPr name="Freeform 61" id="61"/>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62" id="62"/>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63" id="63"/>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04</a:t>
            </a:r>
          </a:p>
        </p:txBody>
      </p:sp>
      <p:sp>
        <p:nvSpPr>
          <p:cNvPr name="Freeform 64" id="64"/>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5" id="65"/>
          <p:cNvSpPr txBox="true"/>
          <p:nvPr/>
        </p:nvSpPr>
        <p:spPr>
          <a:xfrm rot="0">
            <a:off x="2104788" y="4621483"/>
            <a:ext cx="3948976" cy="2417699"/>
          </a:xfrm>
          <a:prstGeom prst="rect">
            <a:avLst/>
          </a:prstGeom>
        </p:spPr>
        <p:txBody>
          <a:bodyPr anchor="t" rtlCol="false" tIns="0" lIns="0" bIns="0" rIns="0">
            <a:spAutoFit/>
          </a:bodyPr>
          <a:lstStyle/>
          <a:p>
            <a:pPr algn="ctr">
              <a:lnSpc>
                <a:spcPts val="6385"/>
              </a:lnSpc>
            </a:pPr>
            <a:r>
              <a:rPr lang="en-US" sz="4560" b="true">
                <a:solidFill>
                  <a:srgbClr val="1F2020"/>
                </a:solidFill>
                <a:latin typeface="Poppins Bold"/>
                <a:ea typeface="Poppins Bold"/>
                <a:cs typeface="Poppins Bold"/>
                <a:sym typeface="Poppins Bold"/>
              </a:rPr>
              <a:t>Customer</a:t>
            </a:r>
          </a:p>
          <a:p>
            <a:pPr algn="ctr">
              <a:lnSpc>
                <a:spcPts val="6385"/>
              </a:lnSpc>
            </a:pPr>
            <a:r>
              <a:rPr lang="en-US" sz="4560" b="true">
                <a:solidFill>
                  <a:srgbClr val="1F2020"/>
                </a:solidFill>
                <a:latin typeface="Poppins Bold"/>
                <a:ea typeface="Poppins Bold"/>
                <a:cs typeface="Poppins Bold"/>
                <a:sym typeface="Poppins Bold"/>
              </a:rPr>
              <a:t>Satisfaction</a:t>
            </a:r>
          </a:p>
          <a:p>
            <a:pPr algn="ctr">
              <a:lnSpc>
                <a:spcPts val="6385"/>
              </a:lnSpc>
              <a:spcBef>
                <a:spcPct val="0"/>
              </a:spcBef>
            </a:pPr>
            <a:r>
              <a:rPr lang="en-US" b="true" sz="4560">
                <a:solidFill>
                  <a:srgbClr val="1F2020"/>
                </a:solidFill>
                <a:latin typeface="Poppins Bold"/>
                <a:ea typeface="Poppins Bold"/>
                <a:cs typeface="Poppins Bold"/>
                <a:sym typeface="Poppins Bold"/>
              </a:rPr>
              <a:t>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3982363"/>
            <a:ext cx="13240663" cy="1324066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425354" y="-2511561"/>
            <a:ext cx="11375945" cy="11361725"/>
          </a:xfrm>
          <a:custGeom>
            <a:avLst/>
            <a:gdLst/>
            <a:ahLst/>
            <a:cxnLst/>
            <a:rect r="r" b="b" t="t" l="l"/>
            <a:pathLst>
              <a:path h="11361725" w="11375945">
                <a:moveTo>
                  <a:pt x="0" y="0"/>
                </a:moveTo>
                <a:lnTo>
                  <a:pt x="11375946" y="0"/>
                </a:lnTo>
                <a:lnTo>
                  <a:pt x="11375946" y="11361725"/>
                </a:lnTo>
                <a:lnTo>
                  <a:pt x="0" y="11361725"/>
                </a:lnTo>
                <a:lnTo>
                  <a:pt x="0" y="0"/>
                </a:lnTo>
                <a:close/>
              </a:path>
            </a:pathLst>
          </a:custGeom>
          <a:blipFill>
            <a:blip r:embed="rId2"/>
            <a:stretch>
              <a:fillRect l="0" t="0" r="0" b="0"/>
            </a:stretch>
          </a:blipFill>
        </p:spPr>
      </p:sp>
      <p:grpSp>
        <p:nvGrpSpPr>
          <p:cNvPr name="Group 6" id="6"/>
          <p:cNvGrpSpPr/>
          <p:nvPr/>
        </p:nvGrpSpPr>
        <p:grpSpPr>
          <a:xfrm rot="0">
            <a:off x="10160128" y="-2966235"/>
            <a:ext cx="11208407" cy="112084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7797052" y="5013139"/>
            <a:ext cx="5572451" cy="3998234"/>
          </a:xfrm>
          <a:custGeom>
            <a:avLst/>
            <a:gdLst/>
            <a:ahLst/>
            <a:cxnLst/>
            <a:rect r="r" b="b" t="t" l="l"/>
            <a:pathLst>
              <a:path h="3998234" w="5572451">
                <a:moveTo>
                  <a:pt x="0" y="0"/>
                </a:moveTo>
                <a:lnTo>
                  <a:pt x="5572451" y="0"/>
                </a:lnTo>
                <a:lnTo>
                  <a:pt x="5572451" y="3998234"/>
                </a:lnTo>
                <a:lnTo>
                  <a:pt x="0" y="3998234"/>
                </a:lnTo>
                <a:lnTo>
                  <a:pt x="0" y="0"/>
                </a:lnTo>
                <a:close/>
              </a:path>
            </a:pathLst>
          </a:custGeom>
          <a:blipFill>
            <a:blip r:embed="rId3">
              <a:alphaModFix amt="50000"/>
            </a:blip>
            <a:stretch>
              <a:fillRect l="0" t="0" r="0" b="0"/>
            </a:stretch>
          </a:blipFill>
        </p:spPr>
      </p:sp>
      <p:grpSp>
        <p:nvGrpSpPr>
          <p:cNvPr name="Group 10" id="10"/>
          <p:cNvGrpSpPr/>
          <p:nvPr/>
        </p:nvGrpSpPr>
        <p:grpSpPr>
          <a:xfrm rot="0">
            <a:off x="17293116" y="565634"/>
            <a:ext cx="397367" cy="28996"/>
            <a:chOff x="0" y="0"/>
            <a:chExt cx="128243" cy="9358"/>
          </a:xfrm>
        </p:grpSpPr>
        <p:sp>
          <p:nvSpPr>
            <p:cNvPr name="Freeform 11" id="11"/>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12" id="12"/>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7293116" y="657737"/>
            <a:ext cx="397367" cy="28996"/>
            <a:chOff x="0" y="0"/>
            <a:chExt cx="128243" cy="9358"/>
          </a:xfrm>
        </p:grpSpPr>
        <p:sp>
          <p:nvSpPr>
            <p:cNvPr name="Freeform 14" id="14"/>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15" id="15"/>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17491799" y="8458418"/>
            <a:ext cx="951769" cy="799882"/>
            <a:chOff x="0" y="0"/>
            <a:chExt cx="967140" cy="812800"/>
          </a:xfrm>
        </p:grpSpPr>
        <p:sp>
          <p:nvSpPr>
            <p:cNvPr name="Freeform 18" id="18"/>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9" id="19"/>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2481096" y="3946086"/>
            <a:ext cx="3948976" cy="1617635"/>
          </a:xfrm>
          <a:prstGeom prst="rect">
            <a:avLst/>
          </a:prstGeom>
        </p:spPr>
        <p:txBody>
          <a:bodyPr anchor="t" rtlCol="false" tIns="0" lIns="0" bIns="0" rIns="0">
            <a:spAutoFit/>
          </a:bodyPr>
          <a:lstStyle/>
          <a:p>
            <a:pPr algn="ctr">
              <a:lnSpc>
                <a:spcPts val="6385"/>
              </a:lnSpc>
            </a:pPr>
            <a:r>
              <a:rPr lang="en-US" sz="4560" b="true">
                <a:solidFill>
                  <a:srgbClr val="1F2020"/>
                </a:solidFill>
                <a:latin typeface="Poppins Bold"/>
                <a:ea typeface="Poppins Bold"/>
                <a:cs typeface="Poppins Bold"/>
                <a:sym typeface="Poppins Bold"/>
              </a:rPr>
              <a:t>Company</a:t>
            </a:r>
          </a:p>
          <a:p>
            <a:pPr algn="ctr">
              <a:lnSpc>
                <a:spcPts val="6385"/>
              </a:lnSpc>
              <a:spcBef>
                <a:spcPct val="0"/>
              </a:spcBef>
            </a:pPr>
            <a:r>
              <a:rPr lang="en-US" b="true" sz="4560">
                <a:solidFill>
                  <a:srgbClr val="1F2020"/>
                </a:solidFill>
                <a:latin typeface="Poppins Bold"/>
                <a:ea typeface="Poppins Bold"/>
                <a:cs typeface="Poppins Bold"/>
                <a:sym typeface="Poppins Bold"/>
              </a:rPr>
              <a:t>Service</a:t>
            </a:r>
          </a:p>
        </p:txBody>
      </p:sp>
      <p:grpSp>
        <p:nvGrpSpPr>
          <p:cNvPr name="Group 21" id="21"/>
          <p:cNvGrpSpPr/>
          <p:nvPr/>
        </p:nvGrpSpPr>
        <p:grpSpPr>
          <a:xfrm rot="0">
            <a:off x="1828563" y="2023242"/>
            <a:ext cx="5139841" cy="2819922"/>
            <a:chOff x="0" y="0"/>
            <a:chExt cx="1052050" cy="577197"/>
          </a:xfrm>
        </p:grpSpPr>
        <p:sp>
          <p:nvSpPr>
            <p:cNvPr name="Freeform 22" id="22"/>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name="TextBox 23" id="23"/>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24" id="24"/>
          <p:cNvSpPr/>
          <p:nvPr/>
        </p:nvSpPr>
        <p:spPr>
          <a:xfrm flipH="false" flipV="false" rot="0">
            <a:off x="2427347" y="2556692"/>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25" id="25"/>
          <p:cNvGrpSpPr/>
          <p:nvPr/>
        </p:nvGrpSpPr>
        <p:grpSpPr>
          <a:xfrm rot="0">
            <a:off x="2403409" y="2515656"/>
            <a:ext cx="1011607" cy="101160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28" id="28"/>
          <p:cNvGrpSpPr/>
          <p:nvPr/>
        </p:nvGrpSpPr>
        <p:grpSpPr>
          <a:xfrm rot="0">
            <a:off x="1828563" y="5443836"/>
            <a:ext cx="5139841" cy="2819922"/>
            <a:chOff x="0" y="0"/>
            <a:chExt cx="1052050" cy="577197"/>
          </a:xfrm>
        </p:grpSpPr>
        <p:sp>
          <p:nvSpPr>
            <p:cNvPr name="Freeform 29" id="29"/>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name="TextBox 30" id="30"/>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31" id="31"/>
          <p:cNvSpPr/>
          <p:nvPr/>
        </p:nvSpPr>
        <p:spPr>
          <a:xfrm flipH="false" flipV="false" rot="0">
            <a:off x="2427347" y="597728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32" id="32"/>
          <p:cNvGrpSpPr/>
          <p:nvPr/>
        </p:nvGrpSpPr>
        <p:grpSpPr>
          <a:xfrm rot="0">
            <a:off x="2403409" y="5936250"/>
            <a:ext cx="1011607" cy="10116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4" id="3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35" id="35"/>
          <p:cNvGrpSpPr/>
          <p:nvPr/>
        </p:nvGrpSpPr>
        <p:grpSpPr>
          <a:xfrm rot="0">
            <a:off x="7590208" y="5443836"/>
            <a:ext cx="5139841" cy="2819922"/>
            <a:chOff x="0" y="0"/>
            <a:chExt cx="1052050" cy="577197"/>
          </a:xfrm>
        </p:grpSpPr>
        <p:sp>
          <p:nvSpPr>
            <p:cNvPr name="Freeform 36" id="36"/>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3A6AD6"/>
            </a:solidFill>
          </p:spPr>
        </p:sp>
        <p:sp>
          <p:nvSpPr>
            <p:cNvPr name="TextBox 37" id="37"/>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38" id="38"/>
          <p:cNvSpPr/>
          <p:nvPr/>
        </p:nvSpPr>
        <p:spPr>
          <a:xfrm flipH="false" flipV="false" rot="0">
            <a:off x="8188991" y="5977286"/>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2"/>
            <a:stretch>
              <a:fillRect l="0" t="0" r="0" b="0"/>
            </a:stretch>
          </a:blipFill>
        </p:spPr>
      </p:sp>
      <p:grpSp>
        <p:nvGrpSpPr>
          <p:cNvPr name="Group 39" id="39"/>
          <p:cNvGrpSpPr/>
          <p:nvPr/>
        </p:nvGrpSpPr>
        <p:grpSpPr>
          <a:xfrm rot="0">
            <a:off x="8165054" y="5936250"/>
            <a:ext cx="1011607" cy="1011607"/>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1" id="41"/>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Freeform 42" id="42"/>
          <p:cNvSpPr/>
          <p:nvPr/>
        </p:nvSpPr>
        <p:spPr>
          <a:xfrm flipH="false" flipV="false" rot="0">
            <a:off x="2721737" y="2875931"/>
            <a:ext cx="374951" cy="291056"/>
          </a:xfrm>
          <a:custGeom>
            <a:avLst/>
            <a:gdLst/>
            <a:ahLst/>
            <a:cxnLst/>
            <a:rect r="r" b="b" t="t" l="l"/>
            <a:pathLst>
              <a:path h="291056" w="374951">
                <a:moveTo>
                  <a:pt x="0" y="0"/>
                </a:moveTo>
                <a:lnTo>
                  <a:pt x="374951" y="0"/>
                </a:lnTo>
                <a:lnTo>
                  <a:pt x="374951" y="291056"/>
                </a:lnTo>
                <a:lnTo>
                  <a:pt x="0" y="2910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3" id="43"/>
          <p:cNvSpPr/>
          <p:nvPr/>
        </p:nvSpPr>
        <p:spPr>
          <a:xfrm flipH="false" flipV="false" rot="0">
            <a:off x="8467690" y="6244058"/>
            <a:ext cx="406334" cy="395991"/>
          </a:xfrm>
          <a:custGeom>
            <a:avLst/>
            <a:gdLst/>
            <a:ahLst/>
            <a:cxnLst/>
            <a:rect r="r" b="b" t="t" l="l"/>
            <a:pathLst>
              <a:path h="395991" w="406334">
                <a:moveTo>
                  <a:pt x="0" y="0"/>
                </a:moveTo>
                <a:lnTo>
                  <a:pt x="406334" y="0"/>
                </a:lnTo>
                <a:lnTo>
                  <a:pt x="406334" y="395991"/>
                </a:lnTo>
                <a:lnTo>
                  <a:pt x="0" y="3959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4" id="44"/>
          <p:cNvSpPr/>
          <p:nvPr/>
        </p:nvSpPr>
        <p:spPr>
          <a:xfrm flipH="false" flipV="false" rot="0">
            <a:off x="2731638" y="6262189"/>
            <a:ext cx="355150" cy="359728"/>
          </a:xfrm>
          <a:custGeom>
            <a:avLst/>
            <a:gdLst/>
            <a:ahLst/>
            <a:cxnLst/>
            <a:rect r="r" b="b" t="t" l="l"/>
            <a:pathLst>
              <a:path h="359728" w="355150">
                <a:moveTo>
                  <a:pt x="0" y="0"/>
                </a:moveTo>
                <a:lnTo>
                  <a:pt x="355149" y="0"/>
                </a:lnTo>
                <a:lnTo>
                  <a:pt x="355149" y="359728"/>
                </a:lnTo>
                <a:lnTo>
                  <a:pt x="0" y="3597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5" id="45"/>
          <p:cNvSpPr/>
          <p:nvPr/>
        </p:nvSpPr>
        <p:spPr>
          <a:xfrm flipH="false" flipV="false" rot="0">
            <a:off x="13801947" y="2504924"/>
            <a:ext cx="1307274" cy="1324127"/>
          </a:xfrm>
          <a:custGeom>
            <a:avLst/>
            <a:gdLst/>
            <a:ahLst/>
            <a:cxnLst/>
            <a:rect r="r" b="b" t="t" l="l"/>
            <a:pathLst>
              <a:path h="1324127" w="1307274">
                <a:moveTo>
                  <a:pt x="0" y="0"/>
                </a:moveTo>
                <a:lnTo>
                  <a:pt x="1307275" y="0"/>
                </a:lnTo>
                <a:lnTo>
                  <a:pt x="1307275" y="1324127"/>
                </a:lnTo>
                <a:lnTo>
                  <a:pt x="0" y="132412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46" id="46"/>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47" id="47"/>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48" id="48"/>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49" id="49"/>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50" id="50"/>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TextBox 51" id="51"/>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05</a:t>
            </a:r>
          </a:p>
        </p:txBody>
      </p:sp>
      <p:sp>
        <p:nvSpPr>
          <p:cNvPr name="TextBox 52" id="52"/>
          <p:cNvSpPr txBox="true"/>
          <p:nvPr/>
        </p:nvSpPr>
        <p:spPr>
          <a:xfrm rot="0">
            <a:off x="3851178" y="2480492"/>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01</a:t>
            </a:r>
          </a:p>
        </p:txBody>
      </p:sp>
      <p:sp>
        <p:nvSpPr>
          <p:cNvPr name="TextBox 53" id="53"/>
          <p:cNvSpPr txBox="true"/>
          <p:nvPr/>
        </p:nvSpPr>
        <p:spPr>
          <a:xfrm rot="0">
            <a:off x="3851178" y="3141001"/>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name="TextBox 54" id="54"/>
          <p:cNvSpPr txBox="true"/>
          <p:nvPr/>
        </p:nvSpPr>
        <p:spPr>
          <a:xfrm rot="0">
            <a:off x="3851178" y="5901086"/>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02</a:t>
            </a:r>
          </a:p>
        </p:txBody>
      </p:sp>
      <p:sp>
        <p:nvSpPr>
          <p:cNvPr name="TextBox 55" id="55"/>
          <p:cNvSpPr txBox="true"/>
          <p:nvPr/>
        </p:nvSpPr>
        <p:spPr>
          <a:xfrm rot="0">
            <a:off x="3851178" y="6561596"/>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name="TextBox 56" id="56"/>
          <p:cNvSpPr txBox="true"/>
          <p:nvPr/>
        </p:nvSpPr>
        <p:spPr>
          <a:xfrm rot="0">
            <a:off x="9612823" y="5901086"/>
            <a:ext cx="2046094" cy="442728"/>
          </a:xfrm>
          <a:prstGeom prst="rect">
            <a:avLst/>
          </a:prstGeom>
        </p:spPr>
        <p:txBody>
          <a:bodyPr anchor="t" rtlCol="false" tIns="0" lIns="0" bIns="0" rIns="0">
            <a:spAutoFit/>
          </a:bodyPr>
          <a:lstStyle/>
          <a:p>
            <a:pPr algn="l">
              <a:lnSpc>
                <a:spcPts val="3422"/>
              </a:lnSpc>
              <a:spcBef>
                <a:spcPct val="0"/>
              </a:spcBef>
            </a:pPr>
            <a:r>
              <a:rPr lang="en-US" b="true" sz="2444">
                <a:solidFill>
                  <a:srgbClr val="FFFFFF"/>
                </a:solidFill>
                <a:latin typeface="Poppins Bold"/>
                <a:ea typeface="Poppins Bold"/>
                <a:cs typeface="Poppins Bold"/>
                <a:sym typeface="Poppins Bold"/>
              </a:rPr>
              <a:t>Service 03</a:t>
            </a:r>
          </a:p>
        </p:txBody>
      </p:sp>
      <p:sp>
        <p:nvSpPr>
          <p:cNvPr name="TextBox 57" id="57"/>
          <p:cNvSpPr txBox="true"/>
          <p:nvPr/>
        </p:nvSpPr>
        <p:spPr>
          <a:xfrm rot="0">
            <a:off x="9612823" y="6561596"/>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ea typeface="Poppins"/>
                <a:cs typeface="Poppins"/>
                <a:sym typeface="Poppins"/>
              </a:rPr>
              <a:t>Lorem ipsum dolor sit amet, consectetur adipiscing elit, sed do eiusmod tempor incididunt ut labore et dolore magna aliqua. Ut enim ad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grpSp>
        <p:nvGrpSpPr>
          <p:cNvPr name="Group 9" id="9"/>
          <p:cNvGrpSpPr/>
          <p:nvPr/>
        </p:nvGrpSpPr>
        <p:grpSpPr>
          <a:xfrm rot="0">
            <a:off x="2702224" y="-6441776"/>
            <a:ext cx="12883553" cy="1288355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3949019" y="-5010643"/>
            <a:ext cx="11069128" cy="11055291"/>
          </a:xfrm>
          <a:custGeom>
            <a:avLst/>
            <a:gdLst/>
            <a:ahLst/>
            <a:cxnLst/>
            <a:rect r="r" b="b" t="t" l="l"/>
            <a:pathLst>
              <a:path h="11055291" w="11069128">
                <a:moveTo>
                  <a:pt x="0" y="0"/>
                </a:moveTo>
                <a:lnTo>
                  <a:pt x="11069128" y="0"/>
                </a:lnTo>
                <a:lnTo>
                  <a:pt x="11069128" y="11055291"/>
                </a:lnTo>
                <a:lnTo>
                  <a:pt x="0" y="11055291"/>
                </a:lnTo>
                <a:lnTo>
                  <a:pt x="0" y="0"/>
                </a:lnTo>
                <a:close/>
              </a:path>
            </a:pathLst>
          </a:custGeom>
          <a:blipFill>
            <a:blip r:embed="rId2"/>
            <a:stretch>
              <a:fillRect l="0" t="0" r="0" b="0"/>
            </a:stretch>
          </a:blipFill>
        </p:spPr>
      </p:sp>
      <p:grpSp>
        <p:nvGrpSpPr>
          <p:cNvPr name="Group 13" id="13"/>
          <p:cNvGrpSpPr/>
          <p:nvPr/>
        </p:nvGrpSpPr>
        <p:grpSpPr>
          <a:xfrm rot="0">
            <a:off x="3690946" y="-5453054"/>
            <a:ext cx="10906108" cy="1090610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7" id="17"/>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8" id="18"/>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9" id="19"/>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20" id="20"/>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1" id="21"/>
          <p:cNvGrpSpPr/>
          <p:nvPr/>
        </p:nvGrpSpPr>
        <p:grpSpPr>
          <a:xfrm rot="0">
            <a:off x="17491799" y="8458418"/>
            <a:ext cx="951769" cy="799882"/>
            <a:chOff x="0" y="0"/>
            <a:chExt cx="967140" cy="812800"/>
          </a:xfrm>
        </p:grpSpPr>
        <p:sp>
          <p:nvSpPr>
            <p:cNvPr name="Freeform 22" id="22"/>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23" id="23"/>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06</a:t>
            </a:r>
          </a:p>
        </p:txBody>
      </p:sp>
      <p:sp>
        <p:nvSpPr>
          <p:cNvPr name="TextBox 25" id="25"/>
          <p:cNvSpPr txBox="true"/>
          <p:nvPr/>
        </p:nvSpPr>
        <p:spPr>
          <a:xfrm rot="0">
            <a:off x="6852695" y="2879531"/>
            <a:ext cx="4582611" cy="1617635"/>
          </a:xfrm>
          <a:prstGeom prst="rect">
            <a:avLst/>
          </a:prstGeom>
        </p:spPr>
        <p:txBody>
          <a:bodyPr anchor="t" rtlCol="false" tIns="0" lIns="0" bIns="0" rIns="0">
            <a:spAutoFit/>
          </a:bodyPr>
          <a:lstStyle/>
          <a:p>
            <a:pPr algn="ctr">
              <a:lnSpc>
                <a:spcPts val="6385"/>
              </a:lnSpc>
            </a:pPr>
            <a:r>
              <a:rPr lang="en-US" sz="4560" b="true">
                <a:solidFill>
                  <a:srgbClr val="1F2020"/>
                </a:solidFill>
                <a:latin typeface="Poppins Bold"/>
                <a:ea typeface="Poppins Bold"/>
                <a:cs typeface="Poppins Bold"/>
                <a:sym typeface="Poppins Bold"/>
              </a:rPr>
              <a:t>Company</a:t>
            </a:r>
          </a:p>
          <a:p>
            <a:pPr algn="ctr">
              <a:lnSpc>
                <a:spcPts val="6385"/>
              </a:lnSpc>
              <a:spcBef>
                <a:spcPct val="0"/>
              </a:spcBef>
            </a:pPr>
            <a:r>
              <a:rPr lang="en-US" b="true" sz="4560">
                <a:solidFill>
                  <a:srgbClr val="1F2020"/>
                </a:solidFill>
                <a:latin typeface="Poppins Bold"/>
                <a:ea typeface="Poppins Bold"/>
                <a:cs typeface="Poppins Bold"/>
                <a:sym typeface="Poppins Bold"/>
              </a:rPr>
              <a:t>Service</a:t>
            </a:r>
          </a:p>
        </p:txBody>
      </p:sp>
      <p:sp>
        <p:nvSpPr>
          <p:cNvPr name="Freeform 26" id="26"/>
          <p:cNvSpPr/>
          <p:nvPr/>
        </p:nvSpPr>
        <p:spPr>
          <a:xfrm flipH="false" flipV="false" rot="0">
            <a:off x="8490363" y="1438369"/>
            <a:ext cx="1307274" cy="1324127"/>
          </a:xfrm>
          <a:custGeom>
            <a:avLst/>
            <a:gdLst/>
            <a:ahLst/>
            <a:cxnLst/>
            <a:rect r="r" b="b" t="t" l="l"/>
            <a:pathLst>
              <a:path h="1324127" w="1307274">
                <a:moveTo>
                  <a:pt x="0" y="0"/>
                </a:moveTo>
                <a:lnTo>
                  <a:pt x="1307274" y="0"/>
                </a:lnTo>
                <a:lnTo>
                  <a:pt x="1307274" y="1324127"/>
                </a:lnTo>
                <a:lnTo>
                  <a:pt x="0" y="13241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7" id="27"/>
          <p:cNvSpPr/>
          <p:nvPr/>
        </p:nvSpPr>
        <p:spPr>
          <a:xfrm flipH="false" flipV="false" rot="0">
            <a:off x="785323" y="5059140"/>
            <a:ext cx="5572451" cy="3998234"/>
          </a:xfrm>
          <a:custGeom>
            <a:avLst/>
            <a:gdLst/>
            <a:ahLst/>
            <a:cxnLst/>
            <a:rect r="r" b="b" t="t" l="l"/>
            <a:pathLst>
              <a:path h="3998234" w="5572451">
                <a:moveTo>
                  <a:pt x="0" y="0"/>
                </a:moveTo>
                <a:lnTo>
                  <a:pt x="5572451" y="0"/>
                </a:lnTo>
                <a:lnTo>
                  <a:pt x="5572451" y="3998234"/>
                </a:lnTo>
                <a:lnTo>
                  <a:pt x="0" y="3998234"/>
                </a:lnTo>
                <a:lnTo>
                  <a:pt x="0" y="0"/>
                </a:lnTo>
                <a:close/>
              </a:path>
            </a:pathLst>
          </a:custGeom>
          <a:blipFill>
            <a:blip r:embed="rId7">
              <a:alphaModFix amt="50000"/>
            </a:blip>
            <a:stretch>
              <a:fillRect l="0" t="0" r="0" b="0"/>
            </a:stretch>
          </a:blipFill>
        </p:spPr>
      </p:sp>
      <p:grpSp>
        <p:nvGrpSpPr>
          <p:cNvPr name="Group 28" id="28"/>
          <p:cNvGrpSpPr/>
          <p:nvPr/>
        </p:nvGrpSpPr>
        <p:grpSpPr>
          <a:xfrm rot="0">
            <a:off x="1001628" y="5648297"/>
            <a:ext cx="5139841" cy="2819922"/>
            <a:chOff x="0" y="0"/>
            <a:chExt cx="1052050" cy="577197"/>
          </a:xfrm>
        </p:grpSpPr>
        <p:sp>
          <p:nvSpPr>
            <p:cNvPr name="Freeform 29" id="29"/>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name="TextBox 30" id="30"/>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31" id="31"/>
          <p:cNvSpPr/>
          <p:nvPr/>
        </p:nvSpPr>
        <p:spPr>
          <a:xfrm flipH="false" flipV="false" rot="0">
            <a:off x="1600412" y="618174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32" id="32"/>
          <p:cNvGrpSpPr/>
          <p:nvPr/>
        </p:nvGrpSpPr>
        <p:grpSpPr>
          <a:xfrm rot="0">
            <a:off x="1576474" y="6140710"/>
            <a:ext cx="1011607" cy="10116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4" id="3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5" id="35"/>
          <p:cNvSpPr txBox="true"/>
          <p:nvPr/>
        </p:nvSpPr>
        <p:spPr>
          <a:xfrm rot="0">
            <a:off x="3024244" y="6105546"/>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01</a:t>
            </a:r>
          </a:p>
        </p:txBody>
      </p:sp>
      <p:sp>
        <p:nvSpPr>
          <p:cNvPr name="TextBox 36" id="36"/>
          <p:cNvSpPr txBox="true"/>
          <p:nvPr/>
        </p:nvSpPr>
        <p:spPr>
          <a:xfrm rot="0">
            <a:off x="3024244" y="6766056"/>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name="Freeform 37" id="37"/>
          <p:cNvSpPr/>
          <p:nvPr/>
        </p:nvSpPr>
        <p:spPr>
          <a:xfrm flipH="false" flipV="false" rot="0">
            <a:off x="6357774" y="5819950"/>
            <a:ext cx="5572451" cy="3998234"/>
          </a:xfrm>
          <a:custGeom>
            <a:avLst/>
            <a:gdLst/>
            <a:ahLst/>
            <a:cxnLst/>
            <a:rect r="r" b="b" t="t" l="l"/>
            <a:pathLst>
              <a:path h="3998234" w="5572451">
                <a:moveTo>
                  <a:pt x="0" y="0"/>
                </a:moveTo>
                <a:lnTo>
                  <a:pt x="5572452" y="0"/>
                </a:lnTo>
                <a:lnTo>
                  <a:pt x="5572452" y="3998234"/>
                </a:lnTo>
                <a:lnTo>
                  <a:pt x="0" y="3998234"/>
                </a:lnTo>
                <a:lnTo>
                  <a:pt x="0" y="0"/>
                </a:lnTo>
                <a:close/>
              </a:path>
            </a:pathLst>
          </a:custGeom>
          <a:blipFill>
            <a:blip r:embed="rId7">
              <a:alphaModFix amt="50000"/>
            </a:blip>
            <a:stretch>
              <a:fillRect l="0" t="0" r="0" b="0"/>
            </a:stretch>
          </a:blipFill>
        </p:spPr>
      </p:sp>
      <p:grpSp>
        <p:nvGrpSpPr>
          <p:cNvPr name="Group 38" id="38"/>
          <p:cNvGrpSpPr/>
          <p:nvPr/>
        </p:nvGrpSpPr>
        <p:grpSpPr>
          <a:xfrm rot="0">
            <a:off x="6574080" y="6409107"/>
            <a:ext cx="5139841" cy="2819922"/>
            <a:chOff x="0" y="0"/>
            <a:chExt cx="1052050" cy="577197"/>
          </a:xfrm>
        </p:grpSpPr>
        <p:sp>
          <p:nvSpPr>
            <p:cNvPr name="Freeform 39" id="39"/>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name="TextBox 40" id="40"/>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41" id="41"/>
          <p:cNvSpPr/>
          <p:nvPr/>
        </p:nvSpPr>
        <p:spPr>
          <a:xfrm flipH="false" flipV="false" rot="0">
            <a:off x="7172864" y="694255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42" id="42"/>
          <p:cNvGrpSpPr/>
          <p:nvPr/>
        </p:nvGrpSpPr>
        <p:grpSpPr>
          <a:xfrm rot="0">
            <a:off x="7148926" y="6901520"/>
            <a:ext cx="1011607" cy="1011607"/>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4" id="4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Freeform 45" id="45"/>
          <p:cNvSpPr/>
          <p:nvPr/>
        </p:nvSpPr>
        <p:spPr>
          <a:xfrm flipH="false" flipV="false" rot="0">
            <a:off x="7477155" y="7227460"/>
            <a:ext cx="355150" cy="359728"/>
          </a:xfrm>
          <a:custGeom>
            <a:avLst/>
            <a:gdLst/>
            <a:ahLst/>
            <a:cxnLst/>
            <a:rect r="r" b="b" t="t" l="l"/>
            <a:pathLst>
              <a:path h="359728" w="355150">
                <a:moveTo>
                  <a:pt x="0" y="0"/>
                </a:moveTo>
                <a:lnTo>
                  <a:pt x="355149" y="0"/>
                </a:lnTo>
                <a:lnTo>
                  <a:pt x="355149" y="359728"/>
                </a:lnTo>
                <a:lnTo>
                  <a:pt x="0" y="3597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6" id="46"/>
          <p:cNvSpPr txBox="true"/>
          <p:nvPr/>
        </p:nvSpPr>
        <p:spPr>
          <a:xfrm rot="0">
            <a:off x="8596695" y="6866356"/>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02</a:t>
            </a:r>
          </a:p>
        </p:txBody>
      </p:sp>
      <p:sp>
        <p:nvSpPr>
          <p:cNvPr name="TextBox 47" id="47"/>
          <p:cNvSpPr txBox="true"/>
          <p:nvPr/>
        </p:nvSpPr>
        <p:spPr>
          <a:xfrm rot="0">
            <a:off x="8596695" y="7526866"/>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name="Freeform 48" id="48"/>
          <p:cNvSpPr/>
          <p:nvPr/>
        </p:nvSpPr>
        <p:spPr>
          <a:xfrm flipH="false" flipV="false" rot="0">
            <a:off x="11930226" y="5059140"/>
            <a:ext cx="5572451" cy="3998234"/>
          </a:xfrm>
          <a:custGeom>
            <a:avLst/>
            <a:gdLst/>
            <a:ahLst/>
            <a:cxnLst/>
            <a:rect r="r" b="b" t="t" l="l"/>
            <a:pathLst>
              <a:path h="3998234" w="5572451">
                <a:moveTo>
                  <a:pt x="0" y="0"/>
                </a:moveTo>
                <a:lnTo>
                  <a:pt x="5572451" y="0"/>
                </a:lnTo>
                <a:lnTo>
                  <a:pt x="5572451" y="3998234"/>
                </a:lnTo>
                <a:lnTo>
                  <a:pt x="0" y="3998234"/>
                </a:lnTo>
                <a:lnTo>
                  <a:pt x="0" y="0"/>
                </a:lnTo>
                <a:close/>
              </a:path>
            </a:pathLst>
          </a:custGeom>
          <a:blipFill>
            <a:blip r:embed="rId7">
              <a:alphaModFix amt="50000"/>
            </a:blip>
            <a:stretch>
              <a:fillRect l="0" t="0" r="0" b="0"/>
            </a:stretch>
          </a:blipFill>
        </p:spPr>
      </p:sp>
      <p:grpSp>
        <p:nvGrpSpPr>
          <p:cNvPr name="Group 49" id="49"/>
          <p:cNvGrpSpPr/>
          <p:nvPr/>
        </p:nvGrpSpPr>
        <p:grpSpPr>
          <a:xfrm rot="0">
            <a:off x="12146531" y="5648297"/>
            <a:ext cx="5139841" cy="2819922"/>
            <a:chOff x="0" y="0"/>
            <a:chExt cx="1052050" cy="577197"/>
          </a:xfrm>
        </p:grpSpPr>
        <p:sp>
          <p:nvSpPr>
            <p:cNvPr name="Freeform 50" id="50"/>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name="TextBox 51" id="51"/>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52" id="52"/>
          <p:cNvSpPr/>
          <p:nvPr/>
        </p:nvSpPr>
        <p:spPr>
          <a:xfrm flipH="false" flipV="false" rot="0">
            <a:off x="12745315" y="618174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53" id="53"/>
          <p:cNvGrpSpPr/>
          <p:nvPr/>
        </p:nvGrpSpPr>
        <p:grpSpPr>
          <a:xfrm rot="0">
            <a:off x="12721377" y="6140710"/>
            <a:ext cx="1011607" cy="1011607"/>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5" id="55"/>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56" id="56"/>
          <p:cNvSpPr txBox="true"/>
          <p:nvPr/>
        </p:nvSpPr>
        <p:spPr>
          <a:xfrm rot="0">
            <a:off x="14169147" y="6105546"/>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03</a:t>
            </a:r>
          </a:p>
        </p:txBody>
      </p:sp>
      <p:sp>
        <p:nvSpPr>
          <p:cNvPr name="TextBox 57" id="57"/>
          <p:cNvSpPr txBox="true"/>
          <p:nvPr/>
        </p:nvSpPr>
        <p:spPr>
          <a:xfrm rot="0">
            <a:off x="14169147" y="6766056"/>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name="Freeform 58" id="58"/>
          <p:cNvSpPr/>
          <p:nvPr/>
        </p:nvSpPr>
        <p:spPr>
          <a:xfrm flipH="false" flipV="false" rot="0">
            <a:off x="1894802" y="6500986"/>
            <a:ext cx="374951" cy="291056"/>
          </a:xfrm>
          <a:custGeom>
            <a:avLst/>
            <a:gdLst/>
            <a:ahLst/>
            <a:cxnLst/>
            <a:rect r="r" b="b" t="t" l="l"/>
            <a:pathLst>
              <a:path h="291056" w="374951">
                <a:moveTo>
                  <a:pt x="0" y="0"/>
                </a:moveTo>
                <a:lnTo>
                  <a:pt x="374952" y="0"/>
                </a:lnTo>
                <a:lnTo>
                  <a:pt x="374952" y="291056"/>
                </a:lnTo>
                <a:lnTo>
                  <a:pt x="0" y="29105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59" id="59"/>
          <p:cNvSpPr/>
          <p:nvPr/>
        </p:nvSpPr>
        <p:spPr>
          <a:xfrm flipH="false" flipV="false" rot="0">
            <a:off x="13024014" y="6448518"/>
            <a:ext cx="406334" cy="395991"/>
          </a:xfrm>
          <a:custGeom>
            <a:avLst/>
            <a:gdLst/>
            <a:ahLst/>
            <a:cxnLst/>
            <a:rect r="r" b="b" t="t" l="l"/>
            <a:pathLst>
              <a:path h="395991" w="406334">
                <a:moveTo>
                  <a:pt x="0" y="0"/>
                </a:moveTo>
                <a:lnTo>
                  <a:pt x="406334" y="0"/>
                </a:lnTo>
                <a:lnTo>
                  <a:pt x="406334" y="395991"/>
                </a:lnTo>
                <a:lnTo>
                  <a:pt x="0" y="39599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07</a:t>
            </a:r>
          </a:p>
        </p:txBody>
      </p:sp>
      <p:sp>
        <p:nvSpPr>
          <p:cNvPr name="Freeform 18" id="18"/>
          <p:cNvSpPr/>
          <p:nvPr/>
        </p:nvSpPr>
        <p:spPr>
          <a:xfrm flipH="false" flipV="false" rot="0">
            <a:off x="785323" y="3044685"/>
            <a:ext cx="5572451" cy="3998234"/>
          </a:xfrm>
          <a:custGeom>
            <a:avLst/>
            <a:gdLst/>
            <a:ahLst/>
            <a:cxnLst/>
            <a:rect r="r" b="b" t="t" l="l"/>
            <a:pathLst>
              <a:path h="3998234" w="5572451">
                <a:moveTo>
                  <a:pt x="0" y="0"/>
                </a:moveTo>
                <a:lnTo>
                  <a:pt x="5572451" y="0"/>
                </a:lnTo>
                <a:lnTo>
                  <a:pt x="5572451" y="3998234"/>
                </a:lnTo>
                <a:lnTo>
                  <a:pt x="0" y="3998234"/>
                </a:lnTo>
                <a:lnTo>
                  <a:pt x="0" y="0"/>
                </a:lnTo>
                <a:close/>
              </a:path>
            </a:pathLst>
          </a:custGeom>
          <a:blipFill>
            <a:blip r:embed="rId4">
              <a:alphaModFix amt="50000"/>
            </a:blip>
            <a:stretch>
              <a:fillRect l="0" t="0" r="0" b="0"/>
            </a:stretch>
          </a:blipFill>
        </p:spPr>
      </p:sp>
      <p:grpSp>
        <p:nvGrpSpPr>
          <p:cNvPr name="Group 19" id="19"/>
          <p:cNvGrpSpPr/>
          <p:nvPr/>
        </p:nvGrpSpPr>
        <p:grpSpPr>
          <a:xfrm rot="0">
            <a:off x="1001628" y="3633841"/>
            <a:ext cx="5139841" cy="2819922"/>
            <a:chOff x="0" y="0"/>
            <a:chExt cx="1052050" cy="577197"/>
          </a:xfrm>
        </p:grpSpPr>
        <p:sp>
          <p:nvSpPr>
            <p:cNvPr name="Freeform 20" id="20"/>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name="TextBox 21" id="21"/>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22" id="22"/>
          <p:cNvSpPr/>
          <p:nvPr/>
        </p:nvSpPr>
        <p:spPr>
          <a:xfrm flipH="false" flipV="false" rot="0">
            <a:off x="1600412" y="4167291"/>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5"/>
            <a:stretch>
              <a:fillRect l="0" t="0" r="0" b="0"/>
            </a:stretch>
          </a:blipFill>
        </p:spPr>
      </p:sp>
      <p:grpSp>
        <p:nvGrpSpPr>
          <p:cNvPr name="Group 23" id="23"/>
          <p:cNvGrpSpPr/>
          <p:nvPr/>
        </p:nvGrpSpPr>
        <p:grpSpPr>
          <a:xfrm rot="0">
            <a:off x="1576474" y="4126254"/>
            <a:ext cx="1011607" cy="101160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5" id="25"/>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6" id="26"/>
          <p:cNvSpPr txBox="true"/>
          <p:nvPr/>
        </p:nvSpPr>
        <p:spPr>
          <a:xfrm rot="0">
            <a:off x="3024244" y="4091091"/>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01</a:t>
            </a:r>
          </a:p>
        </p:txBody>
      </p:sp>
      <p:sp>
        <p:nvSpPr>
          <p:cNvPr name="TextBox 27" id="27"/>
          <p:cNvSpPr txBox="true"/>
          <p:nvPr/>
        </p:nvSpPr>
        <p:spPr>
          <a:xfrm rot="0">
            <a:off x="3024244" y="4751600"/>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name="Freeform 28" id="28"/>
          <p:cNvSpPr/>
          <p:nvPr/>
        </p:nvSpPr>
        <p:spPr>
          <a:xfrm flipH="false" flipV="false" rot="0">
            <a:off x="1894802" y="4486530"/>
            <a:ext cx="374951" cy="291056"/>
          </a:xfrm>
          <a:custGeom>
            <a:avLst/>
            <a:gdLst/>
            <a:ahLst/>
            <a:cxnLst/>
            <a:rect r="r" b="b" t="t" l="l"/>
            <a:pathLst>
              <a:path h="291056" w="374951">
                <a:moveTo>
                  <a:pt x="0" y="0"/>
                </a:moveTo>
                <a:lnTo>
                  <a:pt x="374952" y="0"/>
                </a:lnTo>
                <a:lnTo>
                  <a:pt x="374952" y="291056"/>
                </a:lnTo>
                <a:lnTo>
                  <a:pt x="0" y="2910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6357774" y="3044685"/>
            <a:ext cx="5572451" cy="3998234"/>
          </a:xfrm>
          <a:custGeom>
            <a:avLst/>
            <a:gdLst/>
            <a:ahLst/>
            <a:cxnLst/>
            <a:rect r="r" b="b" t="t" l="l"/>
            <a:pathLst>
              <a:path h="3998234" w="5572451">
                <a:moveTo>
                  <a:pt x="0" y="0"/>
                </a:moveTo>
                <a:lnTo>
                  <a:pt x="5572452" y="0"/>
                </a:lnTo>
                <a:lnTo>
                  <a:pt x="5572452" y="3998234"/>
                </a:lnTo>
                <a:lnTo>
                  <a:pt x="0" y="3998234"/>
                </a:lnTo>
                <a:lnTo>
                  <a:pt x="0" y="0"/>
                </a:lnTo>
                <a:close/>
              </a:path>
            </a:pathLst>
          </a:custGeom>
          <a:blipFill>
            <a:blip r:embed="rId4">
              <a:alphaModFix amt="50000"/>
            </a:blip>
            <a:stretch>
              <a:fillRect l="0" t="0" r="0" b="0"/>
            </a:stretch>
          </a:blipFill>
        </p:spPr>
      </p:sp>
      <p:grpSp>
        <p:nvGrpSpPr>
          <p:cNvPr name="Group 30" id="30"/>
          <p:cNvGrpSpPr/>
          <p:nvPr/>
        </p:nvGrpSpPr>
        <p:grpSpPr>
          <a:xfrm rot="0">
            <a:off x="6574080" y="3633841"/>
            <a:ext cx="5139841" cy="2819922"/>
            <a:chOff x="0" y="0"/>
            <a:chExt cx="1052050" cy="577197"/>
          </a:xfrm>
        </p:grpSpPr>
        <p:sp>
          <p:nvSpPr>
            <p:cNvPr name="Freeform 31" id="31"/>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name="TextBox 32" id="32"/>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33" id="33"/>
          <p:cNvSpPr/>
          <p:nvPr/>
        </p:nvSpPr>
        <p:spPr>
          <a:xfrm flipH="false" flipV="false" rot="0">
            <a:off x="7172864" y="4167291"/>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5"/>
            <a:stretch>
              <a:fillRect l="0" t="0" r="0" b="0"/>
            </a:stretch>
          </a:blipFill>
        </p:spPr>
      </p:sp>
      <p:grpSp>
        <p:nvGrpSpPr>
          <p:cNvPr name="Group 34" id="34"/>
          <p:cNvGrpSpPr/>
          <p:nvPr/>
        </p:nvGrpSpPr>
        <p:grpSpPr>
          <a:xfrm rot="0">
            <a:off x="7148926" y="4126254"/>
            <a:ext cx="1011607" cy="10116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6" id="3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7" id="37"/>
          <p:cNvSpPr txBox="true"/>
          <p:nvPr/>
        </p:nvSpPr>
        <p:spPr>
          <a:xfrm rot="0">
            <a:off x="8596695" y="4091091"/>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02</a:t>
            </a:r>
          </a:p>
        </p:txBody>
      </p:sp>
      <p:sp>
        <p:nvSpPr>
          <p:cNvPr name="TextBox 38" id="38"/>
          <p:cNvSpPr txBox="true"/>
          <p:nvPr/>
        </p:nvSpPr>
        <p:spPr>
          <a:xfrm rot="0">
            <a:off x="8596695" y="4751600"/>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name="Freeform 39" id="39"/>
          <p:cNvSpPr/>
          <p:nvPr/>
        </p:nvSpPr>
        <p:spPr>
          <a:xfrm flipH="false" flipV="false" rot="0">
            <a:off x="11930226" y="3044685"/>
            <a:ext cx="5572451" cy="3998234"/>
          </a:xfrm>
          <a:custGeom>
            <a:avLst/>
            <a:gdLst/>
            <a:ahLst/>
            <a:cxnLst/>
            <a:rect r="r" b="b" t="t" l="l"/>
            <a:pathLst>
              <a:path h="3998234" w="5572451">
                <a:moveTo>
                  <a:pt x="0" y="0"/>
                </a:moveTo>
                <a:lnTo>
                  <a:pt x="5572451" y="0"/>
                </a:lnTo>
                <a:lnTo>
                  <a:pt x="5572451" y="3998234"/>
                </a:lnTo>
                <a:lnTo>
                  <a:pt x="0" y="3998234"/>
                </a:lnTo>
                <a:lnTo>
                  <a:pt x="0" y="0"/>
                </a:lnTo>
                <a:close/>
              </a:path>
            </a:pathLst>
          </a:custGeom>
          <a:blipFill>
            <a:blip r:embed="rId4">
              <a:alphaModFix amt="50000"/>
            </a:blip>
            <a:stretch>
              <a:fillRect l="0" t="0" r="0" b="0"/>
            </a:stretch>
          </a:blipFill>
        </p:spPr>
      </p:sp>
      <p:grpSp>
        <p:nvGrpSpPr>
          <p:cNvPr name="Group 40" id="40"/>
          <p:cNvGrpSpPr/>
          <p:nvPr/>
        </p:nvGrpSpPr>
        <p:grpSpPr>
          <a:xfrm rot="0">
            <a:off x="12146531" y="3633841"/>
            <a:ext cx="5139841" cy="2819922"/>
            <a:chOff x="0" y="0"/>
            <a:chExt cx="1052050" cy="577197"/>
          </a:xfrm>
        </p:grpSpPr>
        <p:sp>
          <p:nvSpPr>
            <p:cNvPr name="Freeform 41" id="41"/>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name="TextBox 42" id="42"/>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43" id="43"/>
          <p:cNvSpPr/>
          <p:nvPr/>
        </p:nvSpPr>
        <p:spPr>
          <a:xfrm flipH="false" flipV="false" rot="0">
            <a:off x="12745315" y="4167291"/>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5"/>
            <a:stretch>
              <a:fillRect l="0" t="0" r="0" b="0"/>
            </a:stretch>
          </a:blipFill>
        </p:spPr>
      </p:sp>
      <p:grpSp>
        <p:nvGrpSpPr>
          <p:cNvPr name="Group 44" id="44"/>
          <p:cNvGrpSpPr/>
          <p:nvPr/>
        </p:nvGrpSpPr>
        <p:grpSpPr>
          <a:xfrm rot="0">
            <a:off x="12721377" y="4126254"/>
            <a:ext cx="1011607" cy="1011607"/>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6" id="4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47" id="47"/>
          <p:cNvSpPr txBox="true"/>
          <p:nvPr/>
        </p:nvSpPr>
        <p:spPr>
          <a:xfrm rot="0">
            <a:off x="14169147" y="4091091"/>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03</a:t>
            </a:r>
          </a:p>
        </p:txBody>
      </p:sp>
      <p:sp>
        <p:nvSpPr>
          <p:cNvPr name="TextBox 48" id="48"/>
          <p:cNvSpPr txBox="true"/>
          <p:nvPr/>
        </p:nvSpPr>
        <p:spPr>
          <a:xfrm rot="0">
            <a:off x="14169147" y="4751600"/>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grpSp>
        <p:nvGrpSpPr>
          <p:cNvPr name="Group 49" id="49"/>
          <p:cNvGrpSpPr/>
          <p:nvPr/>
        </p:nvGrpSpPr>
        <p:grpSpPr>
          <a:xfrm rot="0">
            <a:off x="1096242" y="7185794"/>
            <a:ext cx="4950613" cy="1272624"/>
            <a:chOff x="0" y="0"/>
            <a:chExt cx="1013318" cy="260488"/>
          </a:xfrm>
        </p:grpSpPr>
        <p:sp>
          <p:nvSpPr>
            <p:cNvPr name="Freeform 50" id="50"/>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51" id="51"/>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52" id="52"/>
          <p:cNvSpPr/>
          <p:nvPr/>
        </p:nvSpPr>
        <p:spPr>
          <a:xfrm flipH="false" flipV="false" rot="0">
            <a:off x="1269284" y="7342158"/>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5"/>
            <a:stretch>
              <a:fillRect l="0" t="0" r="0" b="0"/>
            </a:stretch>
          </a:blipFill>
        </p:spPr>
      </p:sp>
      <p:grpSp>
        <p:nvGrpSpPr>
          <p:cNvPr name="Group 53" id="53"/>
          <p:cNvGrpSpPr/>
          <p:nvPr/>
        </p:nvGrpSpPr>
        <p:grpSpPr>
          <a:xfrm rot="0">
            <a:off x="1245346" y="7301121"/>
            <a:ext cx="1011607" cy="1011607"/>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5" id="55"/>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56" id="56"/>
          <p:cNvSpPr txBox="true"/>
          <p:nvPr/>
        </p:nvSpPr>
        <p:spPr>
          <a:xfrm rot="0">
            <a:off x="2597866" y="7595295"/>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Company Data 01</a:t>
            </a:r>
          </a:p>
        </p:txBody>
      </p:sp>
      <p:sp>
        <p:nvSpPr>
          <p:cNvPr name="TextBox 57" id="57"/>
          <p:cNvSpPr txBox="true"/>
          <p:nvPr/>
        </p:nvSpPr>
        <p:spPr>
          <a:xfrm rot="0">
            <a:off x="1380626" y="7574309"/>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90%</a:t>
            </a:r>
          </a:p>
        </p:txBody>
      </p:sp>
      <p:grpSp>
        <p:nvGrpSpPr>
          <p:cNvPr name="Group 58" id="58"/>
          <p:cNvGrpSpPr/>
          <p:nvPr/>
        </p:nvGrpSpPr>
        <p:grpSpPr>
          <a:xfrm rot="0">
            <a:off x="6668693" y="7185794"/>
            <a:ext cx="4950613" cy="1272624"/>
            <a:chOff x="0" y="0"/>
            <a:chExt cx="1013318" cy="260488"/>
          </a:xfrm>
        </p:grpSpPr>
        <p:sp>
          <p:nvSpPr>
            <p:cNvPr name="Freeform 59" id="59"/>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60" id="60"/>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61" id="61"/>
          <p:cNvSpPr/>
          <p:nvPr/>
        </p:nvSpPr>
        <p:spPr>
          <a:xfrm flipH="false" flipV="false" rot="0">
            <a:off x="6841735" y="7342158"/>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5"/>
            <a:stretch>
              <a:fillRect l="0" t="0" r="0" b="0"/>
            </a:stretch>
          </a:blipFill>
        </p:spPr>
      </p:sp>
      <p:grpSp>
        <p:nvGrpSpPr>
          <p:cNvPr name="Group 62" id="62"/>
          <p:cNvGrpSpPr/>
          <p:nvPr/>
        </p:nvGrpSpPr>
        <p:grpSpPr>
          <a:xfrm rot="0">
            <a:off x="6817797" y="7301121"/>
            <a:ext cx="1011607" cy="1011607"/>
            <a:chOff x="0" y="0"/>
            <a:chExt cx="812800" cy="812800"/>
          </a:xfrm>
        </p:grpSpPr>
        <p:sp>
          <p:nvSpPr>
            <p:cNvPr name="Freeform 63" id="6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4" id="6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65" id="65"/>
          <p:cNvSpPr txBox="true"/>
          <p:nvPr/>
        </p:nvSpPr>
        <p:spPr>
          <a:xfrm rot="0">
            <a:off x="8170317" y="7595295"/>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Company Data 02</a:t>
            </a:r>
          </a:p>
        </p:txBody>
      </p:sp>
      <p:sp>
        <p:nvSpPr>
          <p:cNvPr name="TextBox 66" id="66"/>
          <p:cNvSpPr txBox="true"/>
          <p:nvPr/>
        </p:nvSpPr>
        <p:spPr>
          <a:xfrm rot="0">
            <a:off x="6953078" y="7574309"/>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55%</a:t>
            </a:r>
          </a:p>
        </p:txBody>
      </p:sp>
      <p:grpSp>
        <p:nvGrpSpPr>
          <p:cNvPr name="Group 67" id="67"/>
          <p:cNvGrpSpPr/>
          <p:nvPr/>
        </p:nvGrpSpPr>
        <p:grpSpPr>
          <a:xfrm rot="0">
            <a:off x="12241145" y="7185794"/>
            <a:ext cx="4950613" cy="1272624"/>
            <a:chOff x="0" y="0"/>
            <a:chExt cx="1013318" cy="260488"/>
          </a:xfrm>
        </p:grpSpPr>
        <p:sp>
          <p:nvSpPr>
            <p:cNvPr name="Freeform 68" id="68"/>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69" id="69"/>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70" id="70"/>
          <p:cNvSpPr/>
          <p:nvPr/>
        </p:nvSpPr>
        <p:spPr>
          <a:xfrm flipH="false" flipV="false" rot="0">
            <a:off x="12414187" y="7342158"/>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5"/>
            <a:stretch>
              <a:fillRect l="0" t="0" r="0" b="0"/>
            </a:stretch>
          </a:blipFill>
        </p:spPr>
      </p:sp>
      <p:grpSp>
        <p:nvGrpSpPr>
          <p:cNvPr name="Group 71" id="71"/>
          <p:cNvGrpSpPr/>
          <p:nvPr/>
        </p:nvGrpSpPr>
        <p:grpSpPr>
          <a:xfrm rot="0">
            <a:off x="12390249" y="7301121"/>
            <a:ext cx="1011607" cy="1011607"/>
            <a:chOff x="0" y="0"/>
            <a:chExt cx="812800" cy="812800"/>
          </a:xfrm>
        </p:grpSpPr>
        <p:sp>
          <p:nvSpPr>
            <p:cNvPr name="Freeform 72" id="7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3" id="7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74" id="74"/>
          <p:cNvSpPr txBox="true"/>
          <p:nvPr/>
        </p:nvSpPr>
        <p:spPr>
          <a:xfrm rot="0">
            <a:off x="13742768" y="7595295"/>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Company Data 03</a:t>
            </a:r>
          </a:p>
        </p:txBody>
      </p:sp>
      <p:sp>
        <p:nvSpPr>
          <p:cNvPr name="TextBox 75" id="75"/>
          <p:cNvSpPr txBox="true"/>
          <p:nvPr/>
        </p:nvSpPr>
        <p:spPr>
          <a:xfrm rot="0">
            <a:off x="12525529" y="7574309"/>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86%</a:t>
            </a:r>
          </a:p>
        </p:txBody>
      </p:sp>
      <p:sp>
        <p:nvSpPr>
          <p:cNvPr name="TextBox 76" id="76"/>
          <p:cNvSpPr txBox="true"/>
          <p:nvPr/>
        </p:nvSpPr>
        <p:spPr>
          <a:xfrm rot="0">
            <a:off x="5346047" y="1757104"/>
            <a:ext cx="7595905" cy="817570"/>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Company Service</a:t>
            </a:r>
          </a:p>
        </p:txBody>
      </p:sp>
      <p:sp>
        <p:nvSpPr>
          <p:cNvPr name="Freeform 77" id="77"/>
          <p:cNvSpPr/>
          <p:nvPr/>
        </p:nvSpPr>
        <p:spPr>
          <a:xfrm flipH="false" flipV="false" rot="0">
            <a:off x="7477155" y="4452194"/>
            <a:ext cx="355150" cy="359728"/>
          </a:xfrm>
          <a:custGeom>
            <a:avLst/>
            <a:gdLst/>
            <a:ahLst/>
            <a:cxnLst/>
            <a:rect r="r" b="b" t="t" l="l"/>
            <a:pathLst>
              <a:path h="359728" w="355150">
                <a:moveTo>
                  <a:pt x="0" y="0"/>
                </a:moveTo>
                <a:lnTo>
                  <a:pt x="355149" y="0"/>
                </a:lnTo>
                <a:lnTo>
                  <a:pt x="355149" y="359728"/>
                </a:lnTo>
                <a:lnTo>
                  <a:pt x="0" y="3597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8" id="78"/>
          <p:cNvSpPr/>
          <p:nvPr/>
        </p:nvSpPr>
        <p:spPr>
          <a:xfrm flipH="false" flipV="false" rot="0">
            <a:off x="13024014" y="4434063"/>
            <a:ext cx="406334" cy="395991"/>
          </a:xfrm>
          <a:custGeom>
            <a:avLst/>
            <a:gdLst/>
            <a:ahLst/>
            <a:cxnLst/>
            <a:rect r="r" b="b" t="t" l="l"/>
            <a:pathLst>
              <a:path h="395991" w="406334">
                <a:moveTo>
                  <a:pt x="0" y="0"/>
                </a:moveTo>
                <a:lnTo>
                  <a:pt x="406334" y="0"/>
                </a:lnTo>
                <a:lnTo>
                  <a:pt x="406334" y="395990"/>
                </a:lnTo>
                <a:lnTo>
                  <a:pt x="0" y="3959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08</a:t>
            </a:r>
          </a:p>
        </p:txBody>
      </p:sp>
      <p:sp>
        <p:nvSpPr>
          <p:cNvPr name="Freeform 18" id="18"/>
          <p:cNvSpPr/>
          <p:nvPr/>
        </p:nvSpPr>
        <p:spPr>
          <a:xfrm flipH="false" flipV="false" rot="0">
            <a:off x="6184497" y="1170414"/>
            <a:ext cx="11074803" cy="7946171"/>
          </a:xfrm>
          <a:custGeom>
            <a:avLst/>
            <a:gdLst/>
            <a:ahLst/>
            <a:cxnLst/>
            <a:rect r="r" b="b" t="t" l="l"/>
            <a:pathLst>
              <a:path h="7946171" w="11074803">
                <a:moveTo>
                  <a:pt x="0" y="0"/>
                </a:moveTo>
                <a:lnTo>
                  <a:pt x="11074803" y="0"/>
                </a:lnTo>
                <a:lnTo>
                  <a:pt x="11074803" y="7946172"/>
                </a:lnTo>
                <a:lnTo>
                  <a:pt x="0" y="7946172"/>
                </a:lnTo>
                <a:lnTo>
                  <a:pt x="0" y="0"/>
                </a:lnTo>
                <a:close/>
              </a:path>
            </a:pathLst>
          </a:custGeom>
          <a:blipFill>
            <a:blip r:embed="rId4">
              <a:alphaModFix amt="50000"/>
            </a:blip>
            <a:stretch>
              <a:fillRect l="0" t="0" r="0" b="0"/>
            </a:stretch>
          </a:blipFill>
        </p:spPr>
      </p:sp>
      <p:grpSp>
        <p:nvGrpSpPr>
          <p:cNvPr name="Group 19" id="19"/>
          <p:cNvGrpSpPr/>
          <p:nvPr/>
        </p:nvGrpSpPr>
        <p:grpSpPr>
          <a:xfrm rot="0">
            <a:off x="7058838" y="2186493"/>
            <a:ext cx="9326120" cy="5914014"/>
            <a:chOff x="0" y="0"/>
            <a:chExt cx="960502" cy="609087"/>
          </a:xfrm>
        </p:grpSpPr>
        <p:sp>
          <p:nvSpPr>
            <p:cNvPr name="Freeform 20" id="20"/>
            <p:cNvSpPr/>
            <p:nvPr/>
          </p:nvSpPr>
          <p:spPr>
            <a:xfrm flipH="false" flipV="false" rot="0">
              <a:off x="0" y="0"/>
              <a:ext cx="960502" cy="609087"/>
            </a:xfrm>
            <a:custGeom>
              <a:avLst/>
              <a:gdLst/>
              <a:ahLst/>
              <a:cxnLst/>
              <a:rect r="r" b="b" t="t" l="l"/>
              <a:pathLst>
                <a:path h="609087" w="960502">
                  <a:moveTo>
                    <a:pt x="41507" y="0"/>
                  </a:moveTo>
                  <a:lnTo>
                    <a:pt x="918995" y="0"/>
                  </a:lnTo>
                  <a:cubicBezTo>
                    <a:pt x="930003" y="0"/>
                    <a:pt x="940561" y="4373"/>
                    <a:pt x="948345" y="12157"/>
                  </a:cubicBezTo>
                  <a:cubicBezTo>
                    <a:pt x="956129" y="19941"/>
                    <a:pt x="960502" y="30498"/>
                    <a:pt x="960502" y="41507"/>
                  </a:cubicBezTo>
                  <a:lnTo>
                    <a:pt x="960502" y="567581"/>
                  </a:lnTo>
                  <a:cubicBezTo>
                    <a:pt x="960502" y="578589"/>
                    <a:pt x="956129" y="589146"/>
                    <a:pt x="948345" y="596930"/>
                  </a:cubicBezTo>
                  <a:cubicBezTo>
                    <a:pt x="940561" y="604714"/>
                    <a:pt x="930003" y="609087"/>
                    <a:pt x="918995" y="609087"/>
                  </a:cubicBezTo>
                  <a:lnTo>
                    <a:pt x="41507" y="609087"/>
                  </a:lnTo>
                  <a:cubicBezTo>
                    <a:pt x="30498" y="609087"/>
                    <a:pt x="19941" y="604714"/>
                    <a:pt x="12157" y="596930"/>
                  </a:cubicBezTo>
                  <a:cubicBezTo>
                    <a:pt x="4373" y="589146"/>
                    <a:pt x="0" y="578589"/>
                    <a:pt x="0" y="567581"/>
                  </a:cubicBezTo>
                  <a:lnTo>
                    <a:pt x="0" y="41507"/>
                  </a:lnTo>
                  <a:cubicBezTo>
                    <a:pt x="0" y="30498"/>
                    <a:pt x="4373" y="19941"/>
                    <a:pt x="12157" y="12157"/>
                  </a:cubicBezTo>
                  <a:cubicBezTo>
                    <a:pt x="19941" y="4373"/>
                    <a:pt x="30498" y="0"/>
                    <a:pt x="41507" y="0"/>
                  </a:cubicBezTo>
                  <a:close/>
                </a:path>
              </a:pathLst>
            </a:custGeom>
            <a:solidFill>
              <a:srgbClr val="FFFFFF"/>
            </a:solidFill>
          </p:spPr>
        </p:sp>
        <p:sp>
          <p:nvSpPr>
            <p:cNvPr name="TextBox 21" id="21"/>
            <p:cNvSpPr txBox="true"/>
            <p:nvPr/>
          </p:nvSpPr>
          <p:spPr>
            <a:xfrm>
              <a:off x="0" y="-38100"/>
              <a:ext cx="960502" cy="647187"/>
            </a:xfrm>
            <a:prstGeom prst="rect">
              <a:avLst/>
            </a:prstGeom>
          </p:spPr>
          <p:txBody>
            <a:bodyPr anchor="ctr" rtlCol="false" tIns="47086" lIns="47086" bIns="47086" rIns="47086"/>
            <a:lstStyle/>
            <a:p>
              <a:pPr algn="ctr">
                <a:lnSpc>
                  <a:spcPts val="2659"/>
                </a:lnSpc>
              </a:pPr>
            </a:p>
          </p:txBody>
        </p:sp>
      </p:grpSp>
      <p:pic>
        <p:nvPicPr>
          <p:cNvPr name="Picture 22" id="22"/>
          <p:cNvPicPr>
            <a:picLocks noChangeAspect="true"/>
          </p:cNvPicPr>
          <p:nvPr/>
        </p:nvPicPr>
        <p:blipFill>
          <a:blip r:embed="rId5"/>
          <a:stretch>
            <a:fillRect/>
          </a:stretch>
        </p:blipFill>
        <p:spPr>
          <a:xfrm rot="0">
            <a:off x="7047965" y="2200838"/>
            <a:ext cx="9039343" cy="5885323"/>
          </a:xfrm>
          <a:prstGeom prst="rect">
            <a:avLst/>
          </a:prstGeom>
        </p:spPr>
      </p:pic>
      <p:sp>
        <p:nvSpPr>
          <p:cNvPr name="TextBox 23" id="23"/>
          <p:cNvSpPr txBox="true"/>
          <p:nvPr/>
        </p:nvSpPr>
        <p:spPr>
          <a:xfrm rot="0">
            <a:off x="1828563" y="2258133"/>
            <a:ext cx="3739689" cy="1636458"/>
          </a:xfrm>
          <a:prstGeom prst="rect">
            <a:avLst/>
          </a:prstGeom>
        </p:spPr>
        <p:txBody>
          <a:bodyPr anchor="t" rtlCol="false" tIns="0" lIns="0" bIns="0" rIns="0">
            <a:spAutoFit/>
          </a:bodyPr>
          <a:lstStyle/>
          <a:p>
            <a:pPr algn="l">
              <a:lnSpc>
                <a:spcPts val="6385"/>
              </a:lnSpc>
              <a:spcBef>
                <a:spcPct val="0"/>
              </a:spcBef>
            </a:pPr>
            <a:r>
              <a:rPr lang="en-US" b="true" sz="4560">
                <a:solidFill>
                  <a:srgbClr val="1F2020"/>
                </a:solidFill>
                <a:latin typeface="Poppins Bold"/>
                <a:ea typeface="Poppins Bold"/>
                <a:cs typeface="Poppins Bold"/>
                <a:sym typeface="Poppins Bold"/>
              </a:rPr>
              <a:t>Marketing Data</a:t>
            </a:r>
          </a:p>
        </p:txBody>
      </p:sp>
      <p:sp>
        <p:nvSpPr>
          <p:cNvPr name="TextBox 24" id="24"/>
          <p:cNvSpPr txBox="true"/>
          <p:nvPr/>
        </p:nvSpPr>
        <p:spPr>
          <a:xfrm rot="0">
            <a:off x="1828563" y="5271399"/>
            <a:ext cx="3979281" cy="1673304"/>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a:t>
            </a:r>
          </a:p>
        </p:txBody>
      </p:sp>
      <p:sp>
        <p:nvSpPr>
          <p:cNvPr name="TextBox 25" id="25"/>
          <p:cNvSpPr txBox="true"/>
          <p:nvPr/>
        </p:nvSpPr>
        <p:spPr>
          <a:xfrm rot="0">
            <a:off x="1828563" y="4689922"/>
            <a:ext cx="2928576" cy="325755"/>
          </a:xfrm>
          <a:prstGeom prst="rect">
            <a:avLst/>
          </a:prstGeom>
        </p:spPr>
        <p:txBody>
          <a:bodyPr anchor="t" rtlCol="false" tIns="0" lIns="0" bIns="0" rIns="0">
            <a:spAutoFit/>
          </a:bodyPr>
          <a:lstStyle/>
          <a:p>
            <a:pPr algn="l">
              <a:lnSpc>
                <a:spcPts val="2519"/>
              </a:lnSpc>
              <a:spcBef>
                <a:spcPct val="0"/>
              </a:spcBef>
            </a:pPr>
            <a:r>
              <a:rPr lang="en-US" b="true" sz="1799">
                <a:solidFill>
                  <a:srgbClr val="3A6AD6"/>
                </a:solidFill>
                <a:latin typeface="Poppins Bold"/>
                <a:ea typeface="Poppins Bold"/>
                <a:cs typeface="Poppins Bold"/>
                <a:sym typeface="Poppins Bold"/>
              </a:rPr>
              <a:t>About Data</a:t>
            </a:r>
          </a:p>
        </p:txBody>
      </p:sp>
      <p:grpSp>
        <p:nvGrpSpPr>
          <p:cNvPr name="Group 26" id="26"/>
          <p:cNvGrpSpPr/>
          <p:nvPr/>
        </p:nvGrpSpPr>
        <p:grpSpPr>
          <a:xfrm rot="0">
            <a:off x="1828563" y="7252123"/>
            <a:ext cx="1661508" cy="643394"/>
            <a:chOff x="0" y="0"/>
            <a:chExt cx="2098984" cy="812800"/>
          </a:xfrm>
        </p:grpSpPr>
        <p:sp>
          <p:nvSpPr>
            <p:cNvPr name="Freeform 27" id="27"/>
            <p:cNvSpPr/>
            <p:nvPr/>
          </p:nvSpPr>
          <p:spPr>
            <a:xfrm flipH="false" flipV="false" rot="0">
              <a:off x="0" y="0"/>
              <a:ext cx="2098984" cy="812800"/>
            </a:xfrm>
            <a:custGeom>
              <a:avLst/>
              <a:gdLst/>
              <a:ahLst/>
              <a:cxnLst/>
              <a:rect r="r" b="b" t="t" l="l"/>
              <a:pathLst>
                <a:path h="812800" w="2098984">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3A6AD6"/>
            </a:solidFill>
          </p:spPr>
        </p:sp>
        <p:sp>
          <p:nvSpPr>
            <p:cNvPr name="TextBox 28" id="28"/>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1828563" y="7444857"/>
            <a:ext cx="1661508" cy="220406"/>
          </a:xfrm>
          <a:prstGeom prst="rect">
            <a:avLst/>
          </a:prstGeom>
        </p:spPr>
        <p:txBody>
          <a:bodyPr anchor="t" rtlCol="false" tIns="0" lIns="0" bIns="0" rIns="0">
            <a:spAutoFit/>
          </a:bodyPr>
          <a:lstStyle/>
          <a:p>
            <a:pPr algn="ctr">
              <a:lnSpc>
                <a:spcPts val="1706"/>
              </a:lnSpc>
              <a:spcBef>
                <a:spcPct val="0"/>
              </a:spcBef>
            </a:pPr>
            <a:r>
              <a:rPr lang="en-US" b="true" sz="1218">
                <a:solidFill>
                  <a:srgbClr val="FFFFFF"/>
                </a:solidFill>
                <a:latin typeface="Poppins Bold"/>
                <a:ea typeface="Poppins Bold"/>
                <a:cs typeface="Poppins Bold"/>
                <a:sym typeface="Poppins Bold"/>
              </a:rPr>
              <a:t>Learn More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09</a:t>
            </a:r>
          </a:p>
        </p:txBody>
      </p:sp>
      <p:pic>
        <p:nvPicPr>
          <p:cNvPr name="Picture 18" id="18"/>
          <p:cNvPicPr>
            <a:picLocks noChangeAspect="true"/>
          </p:cNvPicPr>
          <p:nvPr/>
        </p:nvPicPr>
        <p:blipFill>
          <a:blip r:embed="rId4"/>
          <a:stretch>
            <a:fillRect/>
          </a:stretch>
        </p:blipFill>
        <p:spPr>
          <a:xfrm rot="0">
            <a:off x="1613914" y="1853281"/>
            <a:ext cx="2575793" cy="2575793"/>
          </a:xfrm>
          <a:prstGeom prst="rect">
            <a:avLst/>
          </a:prstGeom>
        </p:spPr>
      </p:pic>
      <p:sp>
        <p:nvSpPr>
          <p:cNvPr name="TextBox 19" id="19"/>
          <p:cNvSpPr txBox="true"/>
          <p:nvPr/>
        </p:nvSpPr>
        <p:spPr>
          <a:xfrm rot="0">
            <a:off x="1828563" y="4418634"/>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01</a:t>
            </a:r>
          </a:p>
        </p:txBody>
      </p:sp>
      <p:pic>
        <p:nvPicPr>
          <p:cNvPr name="Picture 20" id="20"/>
          <p:cNvPicPr>
            <a:picLocks noChangeAspect="true"/>
          </p:cNvPicPr>
          <p:nvPr/>
        </p:nvPicPr>
        <p:blipFill>
          <a:blip r:embed="rId5"/>
          <a:stretch>
            <a:fillRect/>
          </a:stretch>
        </p:blipFill>
        <p:spPr>
          <a:xfrm rot="0">
            <a:off x="1613914" y="5290507"/>
            <a:ext cx="2575793" cy="2575793"/>
          </a:xfrm>
          <a:prstGeom prst="rect">
            <a:avLst/>
          </a:prstGeom>
        </p:spPr>
      </p:pic>
      <p:sp>
        <p:nvSpPr>
          <p:cNvPr name="TextBox 21" id="21"/>
          <p:cNvSpPr txBox="true"/>
          <p:nvPr/>
        </p:nvSpPr>
        <p:spPr>
          <a:xfrm rot="0">
            <a:off x="1828563" y="7855860"/>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04</a:t>
            </a:r>
          </a:p>
        </p:txBody>
      </p:sp>
      <p:pic>
        <p:nvPicPr>
          <p:cNvPr name="Picture 22" id="22"/>
          <p:cNvPicPr>
            <a:picLocks noChangeAspect="true"/>
          </p:cNvPicPr>
          <p:nvPr/>
        </p:nvPicPr>
        <p:blipFill>
          <a:blip r:embed="rId6"/>
          <a:stretch>
            <a:fillRect/>
          </a:stretch>
        </p:blipFill>
        <p:spPr>
          <a:xfrm rot="0">
            <a:off x="4378575" y="1853281"/>
            <a:ext cx="2575793" cy="2575793"/>
          </a:xfrm>
          <a:prstGeom prst="rect">
            <a:avLst/>
          </a:prstGeom>
        </p:spPr>
      </p:pic>
      <p:sp>
        <p:nvSpPr>
          <p:cNvPr name="TextBox 23" id="23"/>
          <p:cNvSpPr txBox="true"/>
          <p:nvPr/>
        </p:nvSpPr>
        <p:spPr>
          <a:xfrm rot="0">
            <a:off x="4593224" y="4418634"/>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02</a:t>
            </a:r>
          </a:p>
        </p:txBody>
      </p:sp>
      <p:pic>
        <p:nvPicPr>
          <p:cNvPr name="Picture 24" id="24"/>
          <p:cNvPicPr>
            <a:picLocks noChangeAspect="true"/>
          </p:cNvPicPr>
          <p:nvPr/>
        </p:nvPicPr>
        <p:blipFill>
          <a:blip r:embed="rId7"/>
          <a:stretch>
            <a:fillRect/>
          </a:stretch>
        </p:blipFill>
        <p:spPr>
          <a:xfrm rot="0">
            <a:off x="4378575" y="5290507"/>
            <a:ext cx="2575793" cy="2575793"/>
          </a:xfrm>
          <a:prstGeom prst="rect">
            <a:avLst/>
          </a:prstGeom>
        </p:spPr>
      </p:pic>
      <p:sp>
        <p:nvSpPr>
          <p:cNvPr name="TextBox 25" id="25"/>
          <p:cNvSpPr txBox="true"/>
          <p:nvPr/>
        </p:nvSpPr>
        <p:spPr>
          <a:xfrm rot="0">
            <a:off x="4593224" y="7855860"/>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05</a:t>
            </a:r>
          </a:p>
        </p:txBody>
      </p:sp>
      <p:pic>
        <p:nvPicPr>
          <p:cNvPr name="Picture 26" id="26"/>
          <p:cNvPicPr>
            <a:picLocks noChangeAspect="true"/>
          </p:cNvPicPr>
          <p:nvPr/>
        </p:nvPicPr>
        <p:blipFill>
          <a:blip r:embed="rId8"/>
          <a:stretch>
            <a:fillRect/>
          </a:stretch>
        </p:blipFill>
        <p:spPr>
          <a:xfrm rot="0">
            <a:off x="7144194" y="1853281"/>
            <a:ext cx="2575793" cy="2575793"/>
          </a:xfrm>
          <a:prstGeom prst="rect">
            <a:avLst/>
          </a:prstGeom>
        </p:spPr>
      </p:pic>
      <p:sp>
        <p:nvSpPr>
          <p:cNvPr name="TextBox 27" id="27"/>
          <p:cNvSpPr txBox="true"/>
          <p:nvPr/>
        </p:nvSpPr>
        <p:spPr>
          <a:xfrm rot="0">
            <a:off x="7358843" y="4418634"/>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03</a:t>
            </a:r>
          </a:p>
        </p:txBody>
      </p:sp>
      <p:pic>
        <p:nvPicPr>
          <p:cNvPr name="Picture 28" id="28"/>
          <p:cNvPicPr>
            <a:picLocks noChangeAspect="true"/>
          </p:cNvPicPr>
          <p:nvPr/>
        </p:nvPicPr>
        <p:blipFill>
          <a:blip r:embed="rId9"/>
          <a:stretch>
            <a:fillRect/>
          </a:stretch>
        </p:blipFill>
        <p:spPr>
          <a:xfrm rot="0">
            <a:off x="7144194" y="5290507"/>
            <a:ext cx="2575793" cy="2575793"/>
          </a:xfrm>
          <a:prstGeom prst="rect">
            <a:avLst/>
          </a:prstGeom>
        </p:spPr>
      </p:pic>
      <p:sp>
        <p:nvSpPr>
          <p:cNvPr name="TextBox 29" id="29"/>
          <p:cNvSpPr txBox="true"/>
          <p:nvPr/>
        </p:nvSpPr>
        <p:spPr>
          <a:xfrm rot="0">
            <a:off x="7358843" y="7855860"/>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06</a:t>
            </a:r>
          </a:p>
        </p:txBody>
      </p:sp>
      <p:sp>
        <p:nvSpPr>
          <p:cNvPr name="TextBox 30" id="30"/>
          <p:cNvSpPr txBox="true"/>
          <p:nvPr/>
        </p:nvSpPr>
        <p:spPr>
          <a:xfrm rot="0">
            <a:off x="11407840" y="2235832"/>
            <a:ext cx="3739689" cy="1636458"/>
          </a:xfrm>
          <a:prstGeom prst="rect">
            <a:avLst/>
          </a:prstGeom>
        </p:spPr>
        <p:txBody>
          <a:bodyPr anchor="t" rtlCol="false" tIns="0" lIns="0" bIns="0" rIns="0">
            <a:spAutoFit/>
          </a:bodyPr>
          <a:lstStyle/>
          <a:p>
            <a:pPr algn="l">
              <a:lnSpc>
                <a:spcPts val="6385"/>
              </a:lnSpc>
              <a:spcBef>
                <a:spcPct val="0"/>
              </a:spcBef>
            </a:pPr>
            <a:r>
              <a:rPr lang="en-US" b="true" sz="4560">
                <a:solidFill>
                  <a:srgbClr val="1F2020"/>
                </a:solidFill>
                <a:latin typeface="Poppins Bold"/>
                <a:ea typeface="Poppins Bold"/>
                <a:cs typeface="Poppins Bold"/>
                <a:sym typeface="Poppins Bold"/>
              </a:rPr>
              <a:t>Marketing Data</a:t>
            </a:r>
          </a:p>
        </p:txBody>
      </p:sp>
      <p:sp>
        <p:nvSpPr>
          <p:cNvPr name="TextBox 31" id="31"/>
          <p:cNvSpPr txBox="true"/>
          <p:nvPr/>
        </p:nvSpPr>
        <p:spPr>
          <a:xfrm rot="0">
            <a:off x="11407840" y="4684522"/>
            <a:ext cx="4963811" cy="1254502"/>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a:t>
            </a:r>
          </a:p>
        </p:txBody>
      </p:sp>
      <p:sp>
        <p:nvSpPr>
          <p:cNvPr name="TextBox 32" id="32"/>
          <p:cNvSpPr txBox="true"/>
          <p:nvPr/>
        </p:nvSpPr>
        <p:spPr>
          <a:xfrm rot="0">
            <a:off x="11407840" y="6663316"/>
            <a:ext cx="4963811" cy="1254502"/>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a:t>
            </a:r>
            <a:r>
              <a:rPr lang="en-US" sz="1200">
                <a:solidFill>
                  <a:srgbClr val="1F2020"/>
                </a:solidFill>
                <a:latin typeface="Poppins"/>
                <a:ea typeface="Poppins"/>
                <a:cs typeface="Poppins"/>
                <a:sym typeface="Poppins"/>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DAGWzr5cOIc</dc:identifier>
  <dcterms:modified xsi:type="dcterms:W3CDTF">2011-08-01T06:04:30Z</dcterms:modified>
  <cp:revision>1</cp:revision>
  <dc:title>Blue White Modern Pitch Deck Presentation</dc:title>
</cp:coreProperties>
</file>