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85" r:id="rId7"/>
    <p:sldId id="276" r:id="rId8"/>
    <p:sldId id="277" r:id="rId9"/>
    <p:sldId id="262" r:id="rId10"/>
    <p:sldId id="279" r:id="rId11"/>
    <p:sldId id="280" r:id="rId12"/>
    <p:sldId id="281" r:id="rId13"/>
    <p:sldId id="263" r:id="rId14"/>
    <p:sldId id="264" r:id="rId15"/>
    <p:sldId id="265" r:id="rId16"/>
    <p:sldId id="266" r:id="rId17"/>
    <p:sldId id="268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86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608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FC32B-3F5E-4A4A-A797-FEAED307195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6B4AB-D8C2-49FE-899F-05F56D02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0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CMD_USER</a:t>
            </a:r>
          </a:p>
          <a:p>
            <a:pPr lvl="1"/>
            <a:r>
              <a:rPr lang="en-US" dirty="0" smtClean="0"/>
              <a:t>CMD_SERVER</a:t>
            </a:r>
          </a:p>
          <a:p>
            <a:pPr lvl="1"/>
            <a:r>
              <a:rPr lang="en-US" dirty="0" smtClean="0"/>
              <a:t>CMD_SERVER_PRIORITY_GROUP</a:t>
            </a:r>
          </a:p>
          <a:p>
            <a:pPr lvl="1"/>
            <a:r>
              <a:rPr lang="en-US" dirty="0" smtClean="0"/>
              <a:t>CMD_SERVER_PRIORITY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6B4AB-D8C2-49FE-899F-05F56D0271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3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C9FEE-057E-4068-9298-9299AABF338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C9FEE-057E-4068-9298-9299AABF338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C9FEE-057E-4068-9298-9299AABF338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C9FEE-057E-4068-9298-9299AABF338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C9FEE-057E-4068-9298-9299AABF338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C9FEE-057E-4068-9298-9299AABF338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C9FEE-057E-4068-9298-9299AABF338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C9FEE-057E-4068-9298-9299AABF338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C9FEE-057E-4068-9298-9299AABF338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C9FEE-057E-4068-9298-9299AABF338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C9FEE-057E-4068-9298-9299AABF338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01C9FEE-057E-4068-9298-9299AABF3381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130" y="2185416"/>
            <a:ext cx="7406640" cy="1472184"/>
          </a:xfrm>
        </p:spPr>
        <p:txBody>
          <a:bodyPr>
            <a:normAutofit/>
          </a:bodyPr>
          <a:lstStyle/>
          <a:p>
            <a:r>
              <a:rPr lang="en-US" dirty="0" smtClean="0"/>
              <a:t>End of Internship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105400"/>
            <a:ext cx="7406640" cy="1752600"/>
          </a:xfrm>
        </p:spPr>
        <p:txBody>
          <a:bodyPr/>
          <a:lstStyle/>
          <a:p>
            <a:pPr algn="r"/>
            <a:r>
              <a:rPr lang="en-US" dirty="0" smtClean="0"/>
              <a:t>Shrey </a:t>
            </a:r>
            <a:r>
              <a:rPr lang="en-US" dirty="0"/>
              <a:t>P</a:t>
            </a:r>
            <a:r>
              <a:rPr lang="en-US" dirty="0" smtClean="0"/>
              <a:t>andey</a:t>
            </a:r>
          </a:p>
          <a:p>
            <a:pPr algn="r"/>
            <a:r>
              <a:rPr lang="en-US" dirty="0" smtClean="0"/>
              <a:t>sp56783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Recon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524000"/>
            <a:ext cx="7498080" cy="4800600"/>
          </a:xfrm>
        </p:spPr>
        <p:txBody>
          <a:bodyPr/>
          <a:lstStyle/>
          <a:p>
            <a:r>
              <a:rPr lang="en-US" dirty="0" smtClean="0"/>
              <a:t>For 19 million queries, my script initially took around 3 days to verify the data. </a:t>
            </a:r>
            <a:endParaRPr lang="en-US" dirty="0"/>
          </a:p>
          <a:p>
            <a:r>
              <a:rPr lang="en-US" dirty="0" smtClean="0"/>
              <a:t>Since this was not a one time process, I worked on optimizing it.</a:t>
            </a:r>
          </a:p>
          <a:p>
            <a:r>
              <a:rPr lang="en-US" dirty="0" smtClean="0"/>
              <a:t>Uses better data structures and multi threading as well as multi processing to run.</a:t>
            </a:r>
          </a:p>
          <a:p>
            <a:r>
              <a:rPr lang="en-US" dirty="0" smtClean="0"/>
              <a:t>Takes around 1 hour for data verification now.</a:t>
            </a:r>
          </a:p>
        </p:txBody>
      </p:sp>
    </p:spTree>
    <p:extLst>
      <p:ext uri="{BB962C8B-B14F-4D97-AF65-F5344CB8AC3E}">
        <p14:creationId xmlns:p14="http://schemas.microsoft.com/office/powerpoint/2010/main" val="14854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Recon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076893"/>
            <a:ext cx="7498080" cy="4800600"/>
          </a:xfrm>
        </p:spPr>
        <p:txBody>
          <a:bodyPr/>
          <a:lstStyle/>
          <a:p>
            <a:r>
              <a:rPr lang="en-US" dirty="0" smtClean="0"/>
              <a:t>Challenges Faced :</a:t>
            </a:r>
          </a:p>
          <a:p>
            <a:pPr lvl="1"/>
            <a:r>
              <a:rPr lang="en-US" dirty="0" smtClean="0"/>
              <a:t>Cannot save the data of 19 million queries (Required more than 1 TB of drive space).</a:t>
            </a:r>
          </a:p>
          <a:p>
            <a:pPr lvl="1"/>
            <a:r>
              <a:rPr lang="en-US" dirty="0" smtClean="0"/>
              <a:t>JSON objects and arrays returned do not always have the same order.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 {“a” :  1, “b” :  2} and {“b” : 2 , “a” : 1}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0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168" y="2363972"/>
            <a:ext cx="7498080" cy="4800600"/>
          </a:xfrm>
        </p:spPr>
        <p:txBody>
          <a:bodyPr/>
          <a:lstStyle/>
          <a:p>
            <a:r>
              <a:rPr lang="en-US" dirty="0" smtClean="0"/>
              <a:t>This was done for around 10,000 queries, again using curl.</a:t>
            </a:r>
          </a:p>
          <a:p>
            <a:r>
              <a:rPr lang="en-US" dirty="0" smtClean="0"/>
              <a:t>Hitting the old servers and new servers and comparing the response time was not enough, unequal loading on both.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4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</a:t>
            </a:r>
            <a:r>
              <a:rPr lang="en-US" dirty="0" smtClean="0"/>
              <a:t>irst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task : Choosing the users</a:t>
            </a:r>
          </a:p>
        </p:txBody>
      </p:sp>
    </p:spTree>
    <p:extLst>
      <p:ext uri="{BB962C8B-B14F-4D97-AF65-F5344CB8AC3E}">
        <p14:creationId xmlns:p14="http://schemas.microsoft.com/office/powerpoint/2010/main" val="37055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Brief Introduction </a:t>
            </a:r>
            <a:br>
              <a:rPr lang="en-US" dirty="0" smtClean="0"/>
            </a:br>
            <a:r>
              <a:rPr lang="en-US" dirty="0" smtClean="0"/>
              <a:t>Set Cover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Given a set of elements </a:t>
            </a:r>
          </a:p>
          <a:p>
            <a:pPr marL="82296" indent="0">
              <a:buNone/>
            </a:pPr>
            <a:r>
              <a:rPr lang="en-US" dirty="0" smtClean="0"/>
              <a:t>(the universe) {1, 2, 3, 4, …, n} </a:t>
            </a:r>
          </a:p>
          <a:p>
            <a:pPr marL="82296" indent="0">
              <a:buNone/>
            </a:pPr>
            <a:r>
              <a:rPr lang="en-US" dirty="0" smtClean="0"/>
              <a:t>and a collection of sets </a:t>
            </a:r>
          </a:p>
          <a:p>
            <a:pPr marL="82296" indent="0">
              <a:buNone/>
            </a:pPr>
            <a:r>
              <a:rPr lang="en-US" dirty="0" smtClean="0"/>
              <a:t>S = {{1, 2}, {1, 3, 5}, {2} , …}, </a:t>
            </a:r>
          </a:p>
          <a:p>
            <a:pPr marL="82296" indent="0">
              <a:buNone/>
            </a:pPr>
            <a:r>
              <a:rPr lang="en-US" dirty="0" smtClean="0"/>
              <a:t>Find the smallest set of elements of S whose union would be the universe.</a:t>
            </a:r>
          </a:p>
        </p:txBody>
      </p:sp>
    </p:spTree>
    <p:extLst>
      <p:ext uri="{BB962C8B-B14F-4D97-AF65-F5344CB8AC3E}">
        <p14:creationId xmlns:p14="http://schemas.microsoft.com/office/powerpoint/2010/main" val="33598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Brief Introduction </a:t>
            </a:r>
            <a:br>
              <a:rPr lang="en-US" dirty="0" smtClean="0"/>
            </a:br>
            <a:r>
              <a:rPr lang="en-US" dirty="0" smtClean="0"/>
              <a:t>Set Cover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My approach :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Universe = {“ping”,  “</a:t>
            </a:r>
            <a:r>
              <a:rPr lang="en-US" dirty="0" err="1" smtClean="0"/>
              <a:t>serverpriority</a:t>
            </a:r>
            <a:r>
              <a:rPr lang="en-US" dirty="0" smtClean="0"/>
              <a:t>”,  “</a:t>
            </a:r>
            <a:r>
              <a:rPr lang="en-US" dirty="0" err="1" smtClean="0"/>
              <a:t>contcal</a:t>
            </a:r>
            <a:r>
              <a:rPr lang="en-US" dirty="0" smtClean="0"/>
              <a:t>”, “</a:t>
            </a:r>
            <a:r>
              <a:rPr lang="en-US" dirty="0" err="1" smtClean="0"/>
              <a:t>holical</a:t>
            </a:r>
            <a:r>
              <a:rPr lang="en-US" dirty="0" smtClean="0"/>
              <a:t>”, “settlements”, “curves”, “Post”, …}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S = {“user1”, “user2”, “user3”, …}</a:t>
            </a:r>
          </a:p>
        </p:txBody>
      </p:sp>
    </p:spTree>
    <p:extLst>
      <p:ext uri="{BB962C8B-B14F-4D97-AF65-F5344CB8AC3E}">
        <p14:creationId xmlns:p14="http://schemas.microsoft.com/office/powerpoint/2010/main" val="2528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Brief Introduction </a:t>
            </a:r>
            <a:br>
              <a:rPr lang="en-US" dirty="0" smtClean="0"/>
            </a:br>
            <a:r>
              <a:rPr lang="en-US" dirty="0" smtClean="0"/>
              <a:t>Set Cover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S = {“user1”, “user2”, “user3”, …}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Here, user1 represents the API calls made by that user. For Example: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“sp56783” : “ping”, “</a:t>
            </a:r>
            <a:r>
              <a:rPr lang="en-US" dirty="0" err="1" smtClean="0"/>
              <a:t>serverpriority</a:t>
            </a:r>
            <a:r>
              <a:rPr lang="en-US" dirty="0" smtClean="0"/>
              <a:t>” …</a:t>
            </a:r>
          </a:p>
          <a:p>
            <a:pPr marL="8229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73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Solving the Set Cover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7498080" cy="4800600"/>
          </a:xfrm>
        </p:spPr>
        <p:txBody>
          <a:bodyPr/>
          <a:lstStyle/>
          <a:p>
            <a:r>
              <a:rPr lang="en-US" dirty="0" smtClean="0"/>
              <a:t>The known correct solution for the set cover problem is NP – Hard, i.e., has an exponential time complexity.</a:t>
            </a:r>
          </a:p>
          <a:p>
            <a:r>
              <a:rPr lang="en-US" dirty="0" smtClean="0"/>
              <a:t>A much faster but an approximate greedy algorithm exists for this problem.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9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7498080" cy="4800600"/>
          </a:xfrm>
        </p:spPr>
        <p:txBody>
          <a:bodyPr/>
          <a:lstStyle/>
          <a:p>
            <a:r>
              <a:rPr lang="en-US" dirty="0" smtClean="0"/>
              <a:t>Used Python for the analysis of logs</a:t>
            </a:r>
          </a:p>
          <a:p>
            <a:r>
              <a:rPr lang="en-US" dirty="0" smtClean="0"/>
              <a:t>Used the greedy approximation of this problem to find the minimal set of users.</a:t>
            </a:r>
          </a:p>
          <a:p>
            <a:r>
              <a:rPr lang="en-US" dirty="0" smtClean="0"/>
              <a:t>The minimal set?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56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7498080" cy="4800600"/>
          </a:xfrm>
        </p:spPr>
        <p:txBody>
          <a:bodyPr/>
          <a:lstStyle/>
          <a:p>
            <a:r>
              <a:rPr lang="en-US" dirty="0" smtClean="0"/>
              <a:t>The new minimal set contained 3 users.</a:t>
            </a:r>
          </a:p>
          <a:p>
            <a:pPr marL="82296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5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Assigned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905000"/>
            <a:ext cx="7498080" cy="4800600"/>
          </a:xfrm>
        </p:spPr>
        <p:txBody>
          <a:bodyPr/>
          <a:lstStyle/>
          <a:p>
            <a:r>
              <a:rPr lang="en-US" dirty="0" smtClean="0"/>
              <a:t>First Task :</a:t>
            </a:r>
          </a:p>
          <a:p>
            <a:pPr lvl="1"/>
            <a:r>
              <a:rPr lang="en-US" dirty="0" smtClean="0"/>
              <a:t>Fix a bug in </a:t>
            </a:r>
            <a:r>
              <a:rPr lang="en-US" dirty="0" err="1" smtClean="0"/>
              <a:t>getComDataInfo</a:t>
            </a:r>
            <a:r>
              <a:rPr lang="en-US" dirty="0" smtClean="0"/>
              <a:t>() in </a:t>
            </a:r>
            <a:r>
              <a:rPr lang="en-US" dirty="0" err="1" smtClean="0"/>
              <a:t>ComDataService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Second Task :</a:t>
            </a:r>
          </a:p>
          <a:p>
            <a:pPr lvl="1"/>
            <a:r>
              <a:rPr lang="en-US" dirty="0" smtClean="0"/>
              <a:t>Migrating users on from the existing RH 4 boxes to the new RH 6 boxes. (EOVS)</a:t>
            </a:r>
          </a:p>
          <a:p>
            <a:r>
              <a:rPr lang="en-US" dirty="0" smtClean="0"/>
              <a:t>Third Task :</a:t>
            </a:r>
          </a:p>
          <a:p>
            <a:pPr lvl="1"/>
            <a:r>
              <a:rPr lang="en-US" dirty="0" smtClean="0"/>
              <a:t>One Click deployment of </a:t>
            </a:r>
            <a:r>
              <a:rPr lang="en-US" dirty="0" err="1" smtClean="0"/>
              <a:t>CurveFlattener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Second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task : Increasing the load on the new servers, but also making sure that not a lot of users were migrated.</a:t>
            </a:r>
          </a:p>
          <a:p>
            <a:r>
              <a:rPr lang="en-US" dirty="0" smtClean="0"/>
              <a:t>Migrated 26 more users to the new servers.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Third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task : Migrate all the remaining users from the old servers to the new servers.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Automating the installation of </a:t>
            </a:r>
            <a:r>
              <a:rPr lang="en-US" dirty="0" err="1" smtClean="0"/>
              <a:t>CurveFlatteners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087526"/>
            <a:ext cx="7498080" cy="4800600"/>
          </a:xfrm>
        </p:spPr>
        <p:txBody>
          <a:bodyPr/>
          <a:lstStyle/>
          <a:p>
            <a:r>
              <a:rPr lang="en-US" dirty="0" smtClean="0"/>
              <a:t>Presently, the </a:t>
            </a:r>
            <a:r>
              <a:rPr lang="en-US" dirty="0" err="1" smtClean="0"/>
              <a:t>CurveFlatteners</a:t>
            </a:r>
            <a:r>
              <a:rPr lang="en-US" dirty="0" smtClean="0"/>
              <a:t> are manually installed on the servers</a:t>
            </a:r>
          </a:p>
          <a:p>
            <a:endParaRPr lang="en-US" dirty="0" smtClean="0"/>
          </a:p>
          <a:p>
            <a:r>
              <a:rPr lang="en-US" dirty="0" smtClean="0"/>
              <a:t>The main task : Configure the </a:t>
            </a:r>
            <a:r>
              <a:rPr lang="en-US" dirty="0" err="1" smtClean="0"/>
              <a:t>CurveFlatteners</a:t>
            </a:r>
            <a:r>
              <a:rPr lang="en-US" dirty="0" smtClean="0"/>
              <a:t> to be installed using </a:t>
            </a:r>
            <a:r>
              <a:rPr lang="en-US" dirty="0" err="1" smtClean="0"/>
              <a:t>TeamCity</a:t>
            </a:r>
            <a:r>
              <a:rPr lang="en-US" dirty="0" smtClean="0"/>
              <a:t> – </a:t>
            </a:r>
            <a:r>
              <a:rPr lang="en-US" dirty="0" err="1" smtClean="0"/>
              <a:t>uDeploy</a:t>
            </a:r>
            <a:r>
              <a:rPr lang="en-US" dirty="0" smtClean="0"/>
              <a:t> – </a:t>
            </a:r>
            <a:r>
              <a:rPr lang="en-US" dirty="0" err="1" smtClean="0"/>
              <a:t>Autosys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Automating the installation of </a:t>
            </a:r>
            <a:r>
              <a:rPr lang="en-US" dirty="0" err="1" smtClean="0"/>
              <a:t>CurveFlatteners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087526"/>
            <a:ext cx="7498080" cy="4800600"/>
          </a:xfrm>
        </p:spPr>
        <p:txBody>
          <a:bodyPr/>
          <a:lstStyle/>
          <a:p>
            <a:r>
              <a:rPr lang="en-US" dirty="0" smtClean="0"/>
              <a:t>Approach : </a:t>
            </a:r>
          </a:p>
          <a:p>
            <a:pPr lvl="1"/>
            <a:r>
              <a:rPr lang="en-US" dirty="0" smtClean="0"/>
              <a:t>Looked for tweaks required in POM (Maven Project, Project Object Model)</a:t>
            </a:r>
          </a:p>
          <a:p>
            <a:pPr lvl="1"/>
            <a:r>
              <a:rPr lang="en-US" dirty="0" smtClean="0"/>
              <a:t>Not a quick fix</a:t>
            </a:r>
          </a:p>
          <a:p>
            <a:pPr lvl="1"/>
            <a:r>
              <a:rPr lang="en-US" dirty="0" smtClean="0"/>
              <a:t>Could not accomplish the required from POM.</a:t>
            </a:r>
          </a:p>
          <a:p>
            <a:pPr lvl="1"/>
            <a:r>
              <a:rPr lang="en-US" dirty="0" smtClean="0"/>
              <a:t>Looked into the bash script for installation of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Automating the installation of </a:t>
            </a:r>
            <a:r>
              <a:rPr lang="en-US" dirty="0" err="1" smtClean="0"/>
              <a:t>CurveFlatteners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438400"/>
            <a:ext cx="7498080" cy="4800600"/>
          </a:xfrm>
        </p:spPr>
        <p:txBody>
          <a:bodyPr/>
          <a:lstStyle/>
          <a:p>
            <a:r>
              <a:rPr lang="en-US" dirty="0" smtClean="0"/>
              <a:t>Approach :</a:t>
            </a:r>
          </a:p>
          <a:p>
            <a:pPr lvl="1"/>
            <a:r>
              <a:rPr lang="en-US" dirty="0" smtClean="0"/>
              <a:t>Tried to copy paste the bash script from existing projects, not a quick fix again.</a:t>
            </a:r>
          </a:p>
          <a:p>
            <a:pPr lvl="1"/>
            <a:r>
              <a:rPr lang="en-US" dirty="0" smtClean="0"/>
              <a:t>Started learning bash scripting from online tutorials.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23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050" name="Picture 2" descr="C:\Users\sp56783\Downloads\anigif_sub-buzz-7675-1471097241-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68103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5867400" y="1752600"/>
            <a:ext cx="304800" cy="16002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772400" y="1752600"/>
            <a:ext cx="304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0" y="132766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Piyush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0" y="1143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32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getComDataInfo</a:t>
            </a:r>
            <a:r>
              <a:rPr lang="en-US" dirty="0" smtClean="0"/>
              <a:t>()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source of the bug had already been recognized.</a:t>
            </a:r>
          </a:p>
          <a:p>
            <a:pPr lvl="1"/>
            <a:r>
              <a:rPr lang="en-US" dirty="0" smtClean="0"/>
              <a:t>This source of the bug was conveyed to me.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1399"/>
            <a:ext cx="69437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0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was already laid out.</a:t>
            </a:r>
          </a:p>
          <a:p>
            <a:r>
              <a:rPr lang="en-US" dirty="0" smtClean="0"/>
              <a:t>Wrote a new JUnit Test class</a:t>
            </a:r>
          </a:p>
          <a:p>
            <a:pPr lvl="1"/>
            <a:r>
              <a:rPr lang="en-US" dirty="0" smtClean="0"/>
              <a:t>Implemented parameterized testing.</a:t>
            </a:r>
          </a:p>
          <a:p>
            <a:r>
              <a:rPr lang="en-US" dirty="0" smtClean="0"/>
              <a:t>Sushant demonstrated the entire deployment process on UAT.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Migration of </a:t>
            </a:r>
            <a:r>
              <a:rPr lang="en-US" dirty="0" err="1" smtClean="0"/>
              <a:t>PGAService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Worked on this for almost the entire duration of the internship</a:t>
            </a:r>
          </a:p>
          <a:p>
            <a:r>
              <a:rPr lang="en-US" dirty="0" err="1" smtClean="0"/>
              <a:t>RedHat</a:t>
            </a:r>
            <a:r>
              <a:rPr lang="en-US" dirty="0" smtClean="0"/>
              <a:t> 4 has reached the End of vendor Support. (EOVS)</a:t>
            </a:r>
          </a:p>
          <a:p>
            <a:r>
              <a:rPr lang="en-US" dirty="0" err="1" smtClean="0"/>
              <a:t>RedHat</a:t>
            </a:r>
            <a:r>
              <a:rPr lang="en-US" dirty="0" smtClean="0"/>
              <a:t> 6 boxes were already in place and functioning.</a:t>
            </a:r>
          </a:p>
          <a:p>
            <a:r>
              <a:rPr lang="en-US" dirty="0" smtClean="0"/>
              <a:t>Planned out the migration strategy with Piyush.</a:t>
            </a:r>
          </a:p>
        </p:txBody>
      </p:sp>
    </p:spTree>
    <p:extLst>
      <p:ext uri="{BB962C8B-B14F-4D97-AF65-F5344CB8AC3E}">
        <p14:creationId xmlns:p14="http://schemas.microsoft.com/office/powerpoint/2010/main" val="23768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Migration of </a:t>
            </a:r>
            <a:r>
              <a:rPr lang="en-US" dirty="0" err="1" smtClean="0"/>
              <a:t>PGAService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76" y="1990060"/>
            <a:ext cx="7498080" cy="4800600"/>
          </a:xfrm>
        </p:spPr>
        <p:txBody>
          <a:bodyPr/>
          <a:lstStyle/>
          <a:p>
            <a:r>
              <a:rPr lang="en-US" dirty="0" smtClean="0"/>
              <a:t>Components involved in User Migration</a:t>
            </a:r>
          </a:p>
          <a:p>
            <a:pPr lvl="1"/>
            <a:r>
              <a:rPr lang="en-US" dirty="0" smtClean="0"/>
              <a:t>Server Priority IDs</a:t>
            </a:r>
          </a:p>
          <a:p>
            <a:r>
              <a:rPr lang="en-US" dirty="0" smtClean="0"/>
              <a:t>Used Hermes for deployment.</a:t>
            </a:r>
          </a:p>
        </p:txBody>
      </p:sp>
    </p:spTree>
    <p:extLst>
      <p:ext uri="{BB962C8B-B14F-4D97-AF65-F5344CB8AC3E}">
        <p14:creationId xmlns:p14="http://schemas.microsoft.com/office/powerpoint/2010/main" val="24758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Checks done before user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requests that were present in the logs (~19 million) were sent to 2p / 2c (RH 6) servers and the data received from them was verified with the data from the old servers (1p / 1c).</a:t>
            </a:r>
          </a:p>
          <a:p>
            <a:r>
              <a:rPr lang="en-US" dirty="0" smtClean="0"/>
              <a:t>The cumulative time taken for getting response from the servers was measured.</a:t>
            </a:r>
          </a:p>
          <a:p>
            <a:r>
              <a:rPr lang="en-US" dirty="0" smtClean="0"/>
              <a:t>All this was done using python and curl.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Checks done before user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743200"/>
            <a:ext cx="7498080" cy="4800600"/>
          </a:xfrm>
        </p:spPr>
        <p:txBody>
          <a:bodyPr/>
          <a:lstStyle/>
          <a:p>
            <a:r>
              <a:rPr lang="en-US" dirty="0" smtClean="0"/>
              <a:t>Why Python?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Migration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set of users such that they would represent the entire user base.</a:t>
            </a:r>
          </a:p>
          <a:p>
            <a:r>
              <a:rPr lang="en-US" dirty="0" smtClean="0"/>
              <a:t>Migrate them first to see if any issues come up.</a:t>
            </a:r>
          </a:p>
          <a:p>
            <a:r>
              <a:rPr lang="en-US" dirty="0" smtClean="0"/>
              <a:t>Gradually increase the numbers of users to be migrated </a:t>
            </a:r>
          </a:p>
          <a:p>
            <a:r>
              <a:rPr lang="en-US" dirty="0" smtClean="0"/>
              <a:t>Achieve full migration in 3 – 4 iterations.</a:t>
            </a:r>
          </a:p>
        </p:txBody>
      </p:sp>
    </p:spTree>
    <p:extLst>
      <p:ext uri="{BB962C8B-B14F-4D97-AF65-F5344CB8AC3E}">
        <p14:creationId xmlns:p14="http://schemas.microsoft.com/office/powerpoint/2010/main" val="14425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2836</TotalTime>
  <Words>857</Words>
  <Application>Microsoft Office PowerPoint</Application>
  <PresentationFormat>On-screen Show (4:3)</PresentationFormat>
  <Paragraphs>108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Solstice</vt:lpstr>
      <vt:lpstr>End of Internship Presentation</vt:lpstr>
      <vt:lpstr>Work Assigned</vt:lpstr>
      <vt:lpstr>The getComDataInfo() Bug</vt:lpstr>
      <vt:lpstr>The Approach</vt:lpstr>
      <vt:lpstr>User Migration of PGAService</vt:lpstr>
      <vt:lpstr>User Migration of PGAService</vt:lpstr>
      <vt:lpstr>Checks done before user migration</vt:lpstr>
      <vt:lpstr>Checks done before user migration</vt:lpstr>
      <vt:lpstr>The Migration Strategy</vt:lpstr>
      <vt:lpstr>Data Recon</vt:lpstr>
      <vt:lpstr>Data Recon</vt:lpstr>
      <vt:lpstr>Performance testing</vt:lpstr>
      <vt:lpstr>The First Iteration</vt:lpstr>
      <vt:lpstr>A Brief Introduction  Set Cover Problem</vt:lpstr>
      <vt:lpstr>A Brief Introduction  Set Cover Problem</vt:lpstr>
      <vt:lpstr>A Brief Introduction  Set Cover Problem</vt:lpstr>
      <vt:lpstr>Solving the Set Cover problem</vt:lpstr>
      <vt:lpstr>Implementation Details</vt:lpstr>
      <vt:lpstr>Implementation Details</vt:lpstr>
      <vt:lpstr>The Second Iteration</vt:lpstr>
      <vt:lpstr>The Third Iteration</vt:lpstr>
      <vt:lpstr>Automating the installation of CurveFlatteners</vt:lpstr>
      <vt:lpstr>Automating the installation of CurveFlatteners</vt:lpstr>
      <vt:lpstr>Automating the installation of CurveFlatteners</vt:lpstr>
      <vt:lpstr>Summary</vt:lpstr>
      <vt:lpstr>Thank You!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Internship Presentation</dc:title>
  <dc:creator>Pandey, Shrey [CCC-OT]</dc:creator>
  <cp:lastModifiedBy>Pandey, Shrey [CCC-OT]</cp:lastModifiedBy>
  <cp:revision>23</cp:revision>
  <dcterms:created xsi:type="dcterms:W3CDTF">2017-07-10T09:40:41Z</dcterms:created>
  <dcterms:modified xsi:type="dcterms:W3CDTF">2017-07-12T08:56:56Z</dcterms:modified>
</cp:coreProperties>
</file>