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3" r:id="rId3"/>
    <p:sldId id="262" r:id="rId5"/>
    <p:sldId id="263" r:id="rId6"/>
    <p:sldId id="283" r:id="rId7"/>
    <p:sldId id="264" r:id="rId8"/>
    <p:sldId id="265" r:id="rId9"/>
    <p:sldId id="266" r:id="rId10"/>
    <p:sldId id="267" r:id="rId11"/>
    <p:sldId id="268" r:id="rId12"/>
    <p:sldId id="269" r:id="rId13"/>
    <p:sldId id="270" r:id="rId14"/>
    <p:sldId id="271" r:id="rId15"/>
    <p:sldId id="256" r:id="rId16"/>
    <p:sldId id="272" r:id="rId17"/>
    <p:sldId id="257" r:id="rId18"/>
    <p:sldId id="258" r:id="rId19"/>
    <p:sldId id="259" r:id="rId20"/>
    <p:sldId id="260" r:id="rId21"/>
    <p:sldId id="274" r:id="rId22"/>
    <p:sldId id="275" r:id="rId23"/>
    <p:sldId id="276" r:id="rId24"/>
    <p:sldId id="277" r:id="rId25"/>
    <p:sldId id="278" r:id="rId26"/>
    <p:sldId id="279" r:id="rId27"/>
    <p:sldId id="280" r:id="rId28"/>
    <p:sldId id="281" r:id="rId29"/>
    <p:sldId id="282" r:id="rId30"/>
    <p:sldId id="284" r:id="rId31"/>
    <p:sldId id="288" r:id="rId32"/>
    <p:sldId id="285" r:id="rId33"/>
    <p:sldId id="286" r:id="rId34"/>
    <p:sldId id="287" r:id="rId35"/>
    <p:sldId id="289" r:id="rId36"/>
    <p:sldId id="291" r:id="rId37"/>
    <p:sldId id="292" r:id="rId38"/>
    <p:sldId id="293" r:id="rId39"/>
    <p:sldId id="294" r:id="rId40"/>
    <p:sldId id="295" r:id="rId41"/>
    <p:sldId id="296" r:id="rId42"/>
    <p:sldId id="297" r:id="rId43"/>
    <p:sldId id="298" r:id="rId44"/>
    <p:sldId id="299" r:id="rId45"/>
    <p:sldId id="29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55790E0-CFF5-4F01-BF7B-BDBAF42F15A8}">
          <p14:sldIdLst>
            <p14:sldId id="273"/>
            <p14:sldId id="262"/>
            <p14:sldId id="263"/>
            <p14:sldId id="283"/>
            <p14:sldId id="264"/>
            <p14:sldId id="265"/>
            <p14:sldId id="266"/>
            <p14:sldId id="267"/>
            <p14:sldId id="268"/>
            <p14:sldId id="269"/>
            <p14:sldId id="270"/>
            <p14:sldId id="271"/>
            <p14:sldId id="256"/>
            <p14:sldId id="272"/>
            <p14:sldId id="257"/>
            <p14:sldId id="258"/>
            <p14:sldId id="259"/>
            <p14:sldId id="260"/>
            <p14:sldId id="274"/>
            <p14:sldId id="275"/>
            <p14:sldId id="276"/>
            <p14:sldId id="277"/>
            <p14:sldId id="278"/>
            <p14:sldId id="279"/>
            <p14:sldId id="280"/>
            <p14:sldId id="281"/>
            <p14:sldId id="282"/>
            <p14:sldId id="284"/>
            <p14:sldId id="288"/>
            <p14:sldId id="285"/>
            <p14:sldId id="286"/>
            <p14:sldId id="287"/>
            <p14:sldId id="289"/>
            <p14:sldId id="291"/>
            <p14:sldId id="292"/>
            <p14:sldId id="293"/>
            <p14:sldId id="294"/>
            <p14:sldId id="295"/>
            <p14:sldId id="296"/>
            <p14:sldId id="297"/>
            <p14:sldId id="298"/>
            <p14:sldId id="299"/>
            <p14:sldId id="2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p:scale>
          <a:sx n="66" d="100"/>
          <a:sy n="66" d="100"/>
        </p:scale>
        <p:origin x="105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diagrams/_rels/data2.xml.rels><?xml version="1.0" encoding="UTF-8" standalone="yes"?>
<Relationships xmlns="http://schemas.openxmlformats.org/package/2006/relationships"><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D388F4E-5346-43B6-8FE9-FFB46C5BD749}"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IN"/>
        </a:p>
      </dgm:t>
    </dgm:pt>
    <dgm:pt modelId="{E9583C60-6E24-4D95-991E-855E451A2CE8}">
      <dgm:prSet phldrT="[Text]" custT="1"/>
      <dgm:spPr/>
      <dgm:t>
        <a:bodyPr/>
        <a:lstStyle/>
        <a:p>
          <a:pPr>
            <a:buClrTx/>
            <a:buSzTx/>
            <a:buFontTx/>
            <a:buNone/>
          </a:pPr>
          <a:r>
            <a:rPr lang="en-US" sz="2000" b="1" i="0" dirty="0">
              <a:solidFill>
                <a:schemeClr val="tx1"/>
              </a:solidFill>
              <a:latin typeface="Roboto" panose="020F0502020204030204" pitchFamily="2" charset="0"/>
              <a:ea typeface="Roboto" panose="020F0502020204030204" pitchFamily="2" charset="0"/>
              <a:cs typeface="Roboto" panose="020F0502020204030204" pitchFamily="2" charset="0"/>
            </a:rPr>
            <a:t>Trojan Virus</a:t>
          </a:r>
        </a:p>
        <a:p>
          <a:pPr>
            <a:buClrTx/>
            <a:buSzTx/>
            <a:buFontTx/>
            <a:buNone/>
          </a:pPr>
          <a:r>
            <a:rPr lang="en-US" sz="2000" b="1" i="0" dirty="0">
              <a:solidFill>
                <a:schemeClr val="tx1"/>
              </a:solidFill>
              <a:latin typeface="Roboto" panose="020F0502020204030204" pitchFamily="2" charset="0"/>
              <a:ea typeface="Roboto" panose="020F0502020204030204" pitchFamily="2" charset="0"/>
              <a:cs typeface="Roboto" panose="020F0502020204030204" pitchFamily="2" charset="0"/>
            </a:rPr>
            <a:t>(ILU)</a:t>
          </a:r>
          <a:endParaRPr lang="en-IN" sz="2000" b="1" i="0" dirty="0"/>
        </a:p>
      </dgm:t>
    </dgm:pt>
    <dgm:pt modelId="{811027AA-3A56-4794-A7D5-2DFBD76989EB}" cxnId="{D338C3B8-2168-4E18-A497-1570D6946721}" type="parTrans">
      <dgm:prSet/>
      <dgm:spPr/>
      <dgm:t>
        <a:bodyPr/>
        <a:lstStyle/>
        <a:p>
          <a:endParaRPr lang="en-IN"/>
        </a:p>
      </dgm:t>
    </dgm:pt>
    <dgm:pt modelId="{CA6BED16-1634-41B2-B6A9-8612A55C153B}" cxnId="{D338C3B8-2168-4E18-A497-1570D6946721}" type="sibTrans">
      <dgm:prSet/>
      <dgm:spPr/>
      <dgm:t>
        <a:bodyPr/>
        <a:lstStyle/>
        <a:p>
          <a:endParaRPr lang="en-IN"/>
        </a:p>
      </dgm:t>
    </dgm:pt>
    <dgm:pt modelId="{46D420E9-76AB-4D45-9909-28B0CD64AD79}">
      <dgm:prSet phldrT="[Text]" custT="1"/>
      <dgm:spPr/>
      <dgm:t>
        <a:bodyPr/>
        <a:lstStyle/>
        <a:p>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Worms Virus</a:t>
          </a:r>
        </a:p>
        <a:p>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(Morris Worm)</a:t>
          </a:r>
          <a:endParaRPr lang="en-IN" sz="2000" b="1" dirty="0">
            <a:latin typeface="Roboto" panose="020F0502020204030204" pitchFamily="2" charset="0"/>
            <a:ea typeface="Roboto" panose="020F0502020204030204" pitchFamily="2" charset="0"/>
            <a:cs typeface="Roboto" panose="020F0502020204030204" pitchFamily="2" charset="0"/>
          </a:endParaRPr>
        </a:p>
      </dgm:t>
    </dgm:pt>
    <dgm:pt modelId="{0C3C0992-BE2E-44A9-A306-023A30CE22A8}" cxnId="{F646224F-C807-4BF6-8EF7-55042C5A6019}" type="parTrans">
      <dgm:prSet/>
      <dgm:spPr/>
      <dgm:t>
        <a:bodyPr/>
        <a:lstStyle/>
        <a:p>
          <a:endParaRPr lang="en-IN"/>
        </a:p>
      </dgm:t>
    </dgm:pt>
    <dgm:pt modelId="{D84BC368-CE0D-4B1A-90AE-ECA48ADB82CC}" cxnId="{F646224F-C807-4BF6-8EF7-55042C5A6019}" type="sibTrans">
      <dgm:prSet/>
      <dgm:spPr/>
      <dgm:t>
        <a:bodyPr/>
        <a:lstStyle/>
        <a:p>
          <a:endParaRPr lang="en-IN"/>
        </a:p>
      </dgm:t>
    </dgm:pt>
    <dgm:pt modelId="{DF107115-5278-4EA9-B116-1FD0B406A0E8}">
      <dgm:prSet phldrT="[Text]" custT="1"/>
      <dgm:spPr/>
      <dgm:t>
        <a:bodyPr/>
        <a:lstStyle/>
        <a:p>
          <a:r>
            <a:rPr lang="en-US" sz="2000" b="1" dirty="0">
              <a:solidFill>
                <a:schemeClr val="tx1">
                  <a:lumMod val="95000"/>
                  <a:lumOff val="5000"/>
                </a:schemeClr>
              </a:solidFill>
            </a:rPr>
            <a:t>Adware Virus</a:t>
          </a:r>
        </a:p>
        <a:p>
          <a:r>
            <a:rPr lang="en-US" sz="2000" b="1" dirty="0">
              <a:solidFill>
                <a:schemeClr val="tx1">
                  <a:lumMod val="95000"/>
                  <a:lumOff val="5000"/>
                </a:schemeClr>
              </a:solidFill>
            </a:rPr>
            <a:t>(infinite Popups And Fireball)</a:t>
          </a:r>
          <a:endParaRPr lang="en-IN" sz="2000" b="1" dirty="0"/>
        </a:p>
      </dgm:t>
    </dgm:pt>
    <dgm:pt modelId="{36584F40-387D-4207-B24C-489E131F64F1}" cxnId="{8768D85B-966D-4E04-9615-58BC8CE56F5D}" type="parTrans">
      <dgm:prSet/>
      <dgm:spPr/>
      <dgm:t>
        <a:bodyPr/>
        <a:lstStyle/>
        <a:p>
          <a:endParaRPr lang="en-IN"/>
        </a:p>
      </dgm:t>
    </dgm:pt>
    <dgm:pt modelId="{31BE7ED7-2154-45C8-A8A6-AED71C8B8EA4}" cxnId="{8768D85B-966D-4E04-9615-58BC8CE56F5D}" type="sibTrans">
      <dgm:prSet/>
      <dgm:spPr/>
      <dgm:t>
        <a:bodyPr/>
        <a:lstStyle/>
        <a:p>
          <a:endParaRPr lang="en-IN"/>
        </a:p>
      </dgm:t>
    </dgm:pt>
    <dgm:pt modelId="{9E3FB9A0-E19A-4405-A77A-7FFEDCF978AB}">
      <dgm:prSet phldrT="[Text]" custT="1"/>
      <dgm:spPr/>
      <dgm:t>
        <a:bodyPr/>
        <a:lstStyle/>
        <a:p>
          <a:r>
            <a:rPr lang="en-US" sz="2000" b="1" dirty="0">
              <a:solidFill>
                <a:schemeClr val="tx1"/>
              </a:solidFill>
            </a:rPr>
            <a:t>Spyware Virus</a:t>
          </a:r>
        </a:p>
        <a:p>
          <a:r>
            <a:rPr lang="en-US" sz="2000" b="1" dirty="0">
              <a:solidFill>
                <a:schemeClr val="tx1"/>
              </a:solidFill>
            </a:rPr>
            <a:t>(Pegasus And </a:t>
          </a:r>
          <a:r>
            <a:rPr lang="en-US" sz="2000" b="1" dirty="0" err="1">
              <a:solidFill>
                <a:schemeClr val="tx1"/>
              </a:solidFill>
            </a:rPr>
            <a:t>Camphisher</a:t>
          </a:r>
          <a:r>
            <a:rPr lang="en-US" sz="2000" b="1" dirty="0">
              <a:solidFill>
                <a:schemeClr val="tx1"/>
              </a:solidFill>
            </a:rPr>
            <a:t>)</a:t>
          </a:r>
          <a:endParaRPr lang="en-IN" sz="2000" b="1" dirty="0"/>
        </a:p>
      </dgm:t>
    </dgm:pt>
    <dgm:pt modelId="{20FEF174-1681-4F17-8F70-F2CDDBD76B0A}" cxnId="{4952F9DA-0096-4140-86B8-625507AF4721}" type="parTrans">
      <dgm:prSet/>
      <dgm:spPr/>
      <dgm:t>
        <a:bodyPr/>
        <a:lstStyle/>
        <a:p>
          <a:endParaRPr lang="en-IN"/>
        </a:p>
      </dgm:t>
    </dgm:pt>
    <dgm:pt modelId="{BEED2E22-2432-4B42-813D-B35EFBE019BE}" cxnId="{4952F9DA-0096-4140-86B8-625507AF4721}" type="sibTrans">
      <dgm:prSet/>
      <dgm:spPr/>
      <dgm:t>
        <a:bodyPr/>
        <a:lstStyle/>
        <a:p>
          <a:endParaRPr lang="en-IN"/>
        </a:p>
      </dgm:t>
    </dgm:pt>
    <dgm:pt modelId="{1E4C7988-2523-4DB5-A0AE-65FC3ADCD49D}" type="pres">
      <dgm:prSet presAssocID="{ED388F4E-5346-43B6-8FE9-FFB46C5BD749}" presName="Name0" presStyleCnt="0">
        <dgm:presLayoutVars>
          <dgm:dir/>
          <dgm:resizeHandles val="exact"/>
        </dgm:presLayoutVars>
      </dgm:prSet>
      <dgm:spPr/>
    </dgm:pt>
    <dgm:pt modelId="{40E6E17E-E632-498E-B612-0CDBC36C8EB3}" type="pres">
      <dgm:prSet presAssocID="{E9583C60-6E24-4D95-991E-855E451A2CE8}" presName="compNode" presStyleCnt="0"/>
      <dgm:spPr/>
    </dgm:pt>
    <dgm:pt modelId="{8B72AB8D-3EC5-4296-A19D-21D474C8199B}" type="pres">
      <dgm:prSet presAssocID="{E9583C60-6E24-4D95-991E-855E451A2CE8}" presName="pict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71B6E35D-F121-4CDA-B7F8-C548E4E5EF50}" type="pres">
      <dgm:prSet presAssocID="{E9583C60-6E24-4D95-991E-855E451A2CE8}" presName="textRect" presStyleLbl="revTx" presStyleIdx="0" presStyleCnt="4">
        <dgm:presLayoutVars>
          <dgm:bulletEnabled val="1"/>
        </dgm:presLayoutVars>
      </dgm:prSet>
      <dgm:spPr/>
    </dgm:pt>
    <dgm:pt modelId="{585899A5-0B45-465A-B99A-76D429214CAD}" type="pres">
      <dgm:prSet presAssocID="{CA6BED16-1634-41B2-B6A9-8612A55C153B}" presName="sibTrans" presStyleLbl="sibTrans2D1" presStyleIdx="0" presStyleCnt="0"/>
      <dgm:spPr/>
    </dgm:pt>
    <dgm:pt modelId="{38702D59-5B1C-48A7-B88F-2C906CF4BEAE}" type="pres">
      <dgm:prSet presAssocID="{46D420E9-76AB-4D45-9909-28B0CD64AD79}" presName="compNode" presStyleCnt="0"/>
      <dgm:spPr/>
    </dgm:pt>
    <dgm:pt modelId="{E4EF9295-751E-46B4-9473-807E29499FEE}" type="pres">
      <dgm:prSet presAssocID="{46D420E9-76AB-4D45-9909-28B0CD64AD79}" presName="pict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2269BF6B-EA4F-42E9-B95F-6E0F84D5C5F4}" type="pres">
      <dgm:prSet presAssocID="{46D420E9-76AB-4D45-9909-28B0CD64AD79}" presName="textRect" presStyleLbl="revTx" presStyleIdx="1" presStyleCnt="4">
        <dgm:presLayoutVars>
          <dgm:bulletEnabled val="1"/>
        </dgm:presLayoutVars>
      </dgm:prSet>
      <dgm:spPr/>
    </dgm:pt>
    <dgm:pt modelId="{14D82FA2-4CF3-469A-B80C-4D3618E79995}" type="pres">
      <dgm:prSet presAssocID="{D84BC368-CE0D-4B1A-90AE-ECA48ADB82CC}" presName="sibTrans" presStyleLbl="sibTrans2D1" presStyleIdx="0" presStyleCnt="0"/>
      <dgm:spPr/>
    </dgm:pt>
    <dgm:pt modelId="{75825257-8FEE-4665-B905-63D668BAD8C4}" type="pres">
      <dgm:prSet presAssocID="{DF107115-5278-4EA9-B116-1FD0B406A0E8}" presName="compNode" presStyleCnt="0"/>
      <dgm:spPr/>
    </dgm:pt>
    <dgm:pt modelId="{E6F36B66-105A-471E-8989-C33ADD824060}" type="pres">
      <dgm:prSet presAssocID="{DF107115-5278-4EA9-B116-1FD0B406A0E8}" presName="pict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dgm:spPr>
    </dgm:pt>
    <dgm:pt modelId="{E515FE3E-5F1C-4B2F-ACB9-705C453F3CFC}" type="pres">
      <dgm:prSet presAssocID="{DF107115-5278-4EA9-B116-1FD0B406A0E8}" presName="textRect" presStyleLbl="revTx" presStyleIdx="2" presStyleCnt="4">
        <dgm:presLayoutVars>
          <dgm:bulletEnabled val="1"/>
        </dgm:presLayoutVars>
      </dgm:prSet>
      <dgm:spPr/>
    </dgm:pt>
    <dgm:pt modelId="{54DBB80E-C831-437C-AA95-4AD187E05CDB}" type="pres">
      <dgm:prSet presAssocID="{31BE7ED7-2154-45C8-A8A6-AED71C8B8EA4}" presName="sibTrans" presStyleLbl="sibTrans2D1" presStyleIdx="0" presStyleCnt="0"/>
      <dgm:spPr/>
    </dgm:pt>
    <dgm:pt modelId="{DCF0F7F3-97CA-4EA7-8457-EDD1399EC6BC}" type="pres">
      <dgm:prSet presAssocID="{9E3FB9A0-E19A-4405-A77A-7FFEDCF978AB}" presName="compNode" presStyleCnt="0"/>
      <dgm:spPr/>
    </dgm:pt>
    <dgm:pt modelId="{59AB0AAF-27AC-412A-8CB8-93F55C9B352E}" type="pres">
      <dgm:prSet presAssocID="{9E3FB9A0-E19A-4405-A77A-7FFEDCF978AB}"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11000" r="-11000"/>
          </a:stretch>
        </a:blipFill>
      </dgm:spPr>
    </dgm:pt>
    <dgm:pt modelId="{85A27421-63B0-40AC-B8EB-4C06736DFAA2}" type="pres">
      <dgm:prSet presAssocID="{9E3FB9A0-E19A-4405-A77A-7FFEDCF978AB}" presName="textRect" presStyleLbl="revTx" presStyleIdx="3" presStyleCnt="4">
        <dgm:presLayoutVars>
          <dgm:bulletEnabled val="1"/>
        </dgm:presLayoutVars>
      </dgm:prSet>
      <dgm:spPr/>
    </dgm:pt>
  </dgm:ptLst>
  <dgm:cxnLst>
    <dgm:cxn modelId="{D6B57E02-7D1E-4543-9699-487B0D28BE4A}" type="presOf" srcId="{CA6BED16-1634-41B2-B6A9-8612A55C153B}" destId="{585899A5-0B45-465A-B99A-76D429214CAD}" srcOrd="0" destOrd="0" presId="urn:microsoft.com/office/officeart/2005/8/layout/pList1"/>
    <dgm:cxn modelId="{8768D85B-966D-4E04-9615-58BC8CE56F5D}" srcId="{ED388F4E-5346-43B6-8FE9-FFB46C5BD749}" destId="{DF107115-5278-4EA9-B116-1FD0B406A0E8}" srcOrd="2" destOrd="0" parTransId="{36584F40-387D-4207-B24C-489E131F64F1}" sibTransId="{31BE7ED7-2154-45C8-A8A6-AED71C8B8EA4}"/>
    <dgm:cxn modelId="{B24C654C-3692-477A-AB15-6AAC321F27FB}" type="presOf" srcId="{DF107115-5278-4EA9-B116-1FD0B406A0E8}" destId="{E515FE3E-5F1C-4B2F-ACB9-705C453F3CFC}" srcOrd="0" destOrd="0" presId="urn:microsoft.com/office/officeart/2005/8/layout/pList1"/>
    <dgm:cxn modelId="{F646224F-C807-4BF6-8EF7-55042C5A6019}" srcId="{ED388F4E-5346-43B6-8FE9-FFB46C5BD749}" destId="{46D420E9-76AB-4D45-9909-28B0CD64AD79}" srcOrd="1" destOrd="0" parTransId="{0C3C0992-BE2E-44A9-A306-023A30CE22A8}" sibTransId="{D84BC368-CE0D-4B1A-90AE-ECA48ADB82CC}"/>
    <dgm:cxn modelId="{F020E379-9096-4D47-ADD5-A8DBD9F5F7AA}" type="presOf" srcId="{D84BC368-CE0D-4B1A-90AE-ECA48ADB82CC}" destId="{14D82FA2-4CF3-469A-B80C-4D3618E79995}" srcOrd="0" destOrd="0" presId="urn:microsoft.com/office/officeart/2005/8/layout/pList1"/>
    <dgm:cxn modelId="{41852481-C820-4912-A485-C7AB16A568CD}" type="presOf" srcId="{31BE7ED7-2154-45C8-A8A6-AED71C8B8EA4}" destId="{54DBB80E-C831-437C-AA95-4AD187E05CDB}" srcOrd="0" destOrd="0" presId="urn:microsoft.com/office/officeart/2005/8/layout/pList1"/>
    <dgm:cxn modelId="{B316D6A0-E5F1-4109-B787-881A8833D543}" type="presOf" srcId="{ED388F4E-5346-43B6-8FE9-FFB46C5BD749}" destId="{1E4C7988-2523-4DB5-A0AE-65FC3ADCD49D}" srcOrd="0" destOrd="0" presId="urn:microsoft.com/office/officeart/2005/8/layout/pList1"/>
    <dgm:cxn modelId="{D338C3B8-2168-4E18-A497-1570D6946721}" srcId="{ED388F4E-5346-43B6-8FE9-FFB46C5BD749}" destId="{E9583C60-6E24-4D95-991E-855E451A2CE8}" srcOrd="0" destOrd="0" parTransId="{811027AA-3A56-4794-A7D5-2DFBD76989EB}" sibTransId="{CA6BED16-1634-41B2-B6A9-8612A55C153B}"/>
    <dgm:cxn modelId="{404845C3-F6FC-405D-9405-9BC393460D0A}" type="presOf" srcId="{9E3FB9A0-E19A-4405-A77A-7FFEDCF978AB}" destId="{85A27421-63B0-40AC-B8EB-4C06736DFAA2}" srcOrd="0" destOrd="0" presId="urn:microsoft.com/office/officeart/2005/8/layout/pList1"/>
    <dgm:cxn modelId="{4952F9DA-0096-4140-86B8-625507AF4721}" srcId="{ED388F4E-5346-43B6-8FE9-FFB46C5BD749}" destId="{9E3FB9A0-E19A-4405-A77A-7FFEDCF978AB}" srcOrd="3" destOrd="0" parTransId="{20FEF174-1681-4F17-8F70-F2CDDBD76B0A}" sibTransId="{BEED2E22-2432-4B42-813D-B35EFBE019BE}"/>
    <dgm:cxn modelId="{92841ADC-1FD5-4243-B65F-539955F49FCC}" type="presOf" srcId="{E9583C60-6E24-4D95-991E-855E451A2CE8}" destId="{71B6E35D-F121-4CDA-B7F8-C548E4E5EF50}" srcOrd="0" destOrd="0" presId="urn:microsoft.com/office/officeart/2005/8/layout/pList1"/>
    <dgm:cxn modelId="{D2D253EC-70D1-40B0-806B-924AE06F8476}" type="presOf" srcId="{46D420E9-76AB-4D45-9909-28B0CD64AD79}" destId="{2269BF6B-EA4F-42E9-B95F-6E0F84D5C5F4}" srcOrd="0" destOrd="0" presId="urn:microsoft.com/office/officeart/2005/8/layout/pList1"/>
    <dgm:cxn modelId="{F92B8C92-2406-455D-817E-E4194C8BE1B2}" type="presParOf" srcId="{1E4C7988-2523-4DB5-A0AE-65FC3ADCD49D}" destId="{40E6E17E-E632-498E-B612-0CDBC36C8EB3}" srcOrd="0" destOrd="0" presId="urn:microsoft.com/office/officeart/2005/8/layout/pList1"/>
    <dgm:cxn modelId="{32B703F4-DA97-49BE-A881-3A82DD8E505A}" type="presParOf" srcId="{40E6E17E-E632-498E-B612-0CDBC36C8EB3}" destId="{8B72AB8D-3EC5-4296-A19D-21D474C8199B}" srcOrd="0" destOrd="0" presId="urn:microsoft.com/office/officeart/2005/8/layout/pList1"/>
    <dgm:cxn modelId="{52EE5979-CDE5-4C37-9452-FBD24A4FFD95}" type="presParOf" srcId="{40E6E17E-E632-498E-B612-0CDBC36C8EB3}" destId="{71B6E35D-F121-4CDA-B7F8-C548E4E5EF50}" srcOrd="1" destOrd="0" presId="urn:microsoft.com/office/officeart/2005/8/layout/pList1"/>
    <dgm:cxn modelId="{555F77F6-FF42-48C0-8ECE-3D821195DF8E}" type="presParOf" srcId="{1E4C7988-2523-4DB5-A0AE-65FC3ADCD49D}" destId="{585899A5-0B45-465A-B99A-76D429214CAD}" srcOrd="1" destOrd="0" presId="urn:microsoft.com/office/officeart/2005/8/layout/pList1"/>
    <dgm:cxn modelId="{0027C7BC-79A8-4FD7-8F37-BD1C4C279B69}" type="presParOf" srcId="{1E4C7988-2523-4DB5-A0AE-65FC3ADCD49D}" destId="{38702D59-5B1C-48A7-B88F-2C906CF4BEAE}" srcOrd="2" destOrd="0" presId="urn:microsoft.com/office/officeart/2005/8/layout/pList1"/>
    <dgm:cxn modelId="{67ED7B6F-9152-4DF8-BD47-DF8527D954CD}" type="presParOf" srcId="{38702D59-5B1C-48A7-B88F-2C906CF4BEAE}" destId="{E4EF9295-751E-46B4-9473-807E29499FEE}" srcOrd="0" destOrd="0" presId="urn:microsoft.com/office/officeart/2005/8/layout/pList1"/>
    <dgm:cxn modelId="{F3E18C0B-38EC-41BE-9703-E80CF44A692D}" type="presParOf" srcId="{38702D59-5B1C-48A7-B88F-2C906CF4BEAE}" destId="{2269BF6B-EA4F-42E9-B95F-6E0F84D5C5F4}" srcOrd="1" destOrd="0" presId="urn:microsoft.com/office/officeart/2005/8/layout/pList1"/>
    <dgm:cxn modelId="{47FDD032-2398-4319-AC8B-DD7C62C277D5}" type="presParOf" srcId="{1E4C7988-2523-4DB5-A0AE-65FC3ADCD49D}" destId="{14D82FA2-4CF3-469A-B80C-4D3618E79995}" srcOrd="3" destOrd="0" presId="urn:microsoft.com/office/officeart/2005/8/layout/pList1"/>
    <dgm:cxn modelId="{E1802890-6683-4103-8E1C-A5C440E2C335}" type="presParOf" srcId="{1E4C7988-2523-4DB5-A0AE-65FC3ADCD49D}" destId="{75825257-8FEE-4665-B905-63D668BAD8C4}" srcOrd="4" destOrd="0" presId="urn:microsoft.com/office/officeart/2005/8/layout/pList1"/>
    <dgm:cxn modelId="{C62F3847-3A40-41B8-BFFF-9ED4D8FF52AC}" type="presParOf" srcId="{75825257-8FEE-4665-B905-63D668BAD8C4}" destId="{E6F36B66-105A-471E-8989-C33ADD824060}" srcOrd="0" destOrd="0" presId="urn:microsoft.com/office/officeart/2005/8/layout/pList1"/>
    <dgm:cxn modelId="{70A1F175-57A5-4BEA-A25A-5393208701C5}" type="presParOf" srcId="{75825257-8FEE-4665-B905-63D668BAD8C4}" destId="{E515FE3E-5F1C-4B2F-ACB9-705C453F3CFC}" srcOrd="1" destOrd="0" presId="urn:microsoft.com/office/officeart/2005/8/layout/pList1"/>
    <dgm:cxn modelId="{4C7227DC-5346-428C-899D-B50659212791}" type="presParOf" srcId="{1E4C7988-2523-4DB5-A0AE-65FC3ADCD49D}" destId="{54DBB80E-C831-437C-AA95-4AD187E05CDB}" srcOrd="5" destOrd="0" presId="urn:microsoft.com/office/officeart/2005/8/layout/pList1"/>
    <dgm:cxn modelId="{56749806-EA73-4508-B402-B9A45202BE32}" type="presParOf" srcId="{1E4C7988-2523-4DB5-A0AE-65FC3ADCD49D}" destId="{DCF0F7F3-97CA-4EA7-8457-EDD1399EC6BC}" srcOrd="6" destOrd="0" presId="urn:microsoft.com/office/officeart/2005/8/layout/pList1"/>
    <dgm:cxn modelId="{FB417094-FE47-42DA-A558-BBB2D1DCF35F}" type="presParOf" srcId="{DCF0F7F3-97CA-4EA7-8457-EDD1399EC6BC}" destId="{59AB0AAF-27AC-412A-8CB8-93F55C9B352E}" srcOrd="0" destOrd="0" presId="urn:microsoft.com/office/officeart/2005/8/layout/pList1"/>
    <dgm:cxn modelId="{A4DDB719-B5F0-4971-A249-F5DC8E9A0657}" type="presParOf" srcId="{DCF0F7F3-97CA-4EA7-8457-EDD1399EC6BC}" destId="{85A27421-63B0-40AC-B8EB-4C06736DFAA2}" srcOrd="1" destOrd="0" presId="urn:microsoft.com/office/officeart/2005/8/layout/p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388F4E-5346-43B6-8FE9-FFB46C5BD749}"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IN"/>
        </a:p>
      </dgm:t>
    </dgm:pt>
    <dgm:pt modelId="{E9583C60-6E24-4D95-991E-855E451A2CE8}">
      <dgm:prSet phldrT="[Text]" custT="1"/>
      <dgm:spPr/>
      <dgm:t>
        <a:bodyPr/>
        <a:lstStyle/>
        <a:p>
          <a:pPr>
            <a:buClrTx/>
            <a:buSzTx/>
            <a:buFontTx/>
            <a:buNone/>
          </a:pPr>
          <a:r>
            <a:rPr lang="en-US" sz="2000" b="1" dirty="0">
              <a:solidFill>
                <a:schemeClr val="tx1"/>
              </a:solidFill>
            </a:rPr>
            <a:t>Rouge Virus</a:t>
          </a:r>
        </a:p>
        <a:p>
          <a:r>
            <a:rPr lang="en-US" sz="2000" b="1" dirty="0">
              <a:solidFill>
                <a:schemeClr val="tx1"/>
              </a:solidFill>
            </a:rPr>
            <a:t>(</a:t>
          </a:r>
          <a:r>
            <a:rPr lang="en-US" sz="2000" b="1" dirty="0" err="1">
              <a:solidFill>
                <a:schemeClr val="tx1"/>
              </a:solidFill>
            </a:rPr>
            <a:t>Winfixer</a:t>
          </a:r>
          <a:r>
            <a:rPr lang="en-US" sz="2000" b="1" dirty="0">
              <a:solidFill>
                <a:schemeClr val="tx1"/>
              </a:solidFill>
            </a:rPr>
            <a:t>)</a:t>
          </a:r>
          <a:endParaRPr lang="en-IN" sz="2000" b="1" i="0" dirty="0"/>
        </a:p>
      </dgm:t>
    </dgm:pt>
    <dgm:pt modelId="{811027AA-3A56-4794-A7D5-2DFBD76989EB}" cxnId="{D338C3B8-2168-4E18-A497-1570D6946721}" type="parTrans">
      <dgm:prSet/>
      <dgm:spPr/>
      <dgm:t>
        <a:bodyPr/>
        <a:lstStyle/>
        <a:p>
          <a:endParaRPr lang="en-IN"/>
        </a:p>
      </dgm:t>
    </dgm:pt>
    <dgm:pt modelId="{CA6BED16-1634-41B2-B6A9-8612A55C153B}" cxnId="{D338C3B8-2168-4E18-A497-1570D6946721}" type="sibTrans">
      <dgm:prSet/>
      <dgm:spPr/>
      <dgm:t>
        <a:bodyPr/>
        <a:lstStyle/>
        <a:p>
          <a:endParaRPr lang="en-IN"/>
        </a:p>
      </dgm:t>
    </dgm:pt>
    <dgm:pt modelId="{46D420E9-76AB-4D45-9909-28B0CD64AD79}">
      <dgm:prSet phldrT="[Text]" custT="1"/>
      <dgm:spPr/>
      <dgm:t>
        <a:bodyPr/>
        <a:lstStyle/>
        <a:p>
          <a:r>
            <a:rPr lang="en-US" sz="2000" b="1" dirty="0">
              <a:solidFill>
                <a:schemeClr val="tx1"/>
              </a:solidFill>
            </a:rPr>
            <a:t>Ransomware Virus</a:t>
          </a:r>
        </a:p>
        <a:p>
          <a:r>
            <a:rPr lang="en-US" sz="2000" b="1" dirty="0">
              <a:solidFill>
                <a:schemeClr val="tx1"/>
              </a:solidFill>
            </a:rPr>
            <a:t>(</a:t>
          </a:r>
          <a:r>
            <a:rPr lang="en-US" sz="2000" b="1" dirty="0" err="1">
              <a:solidFill>
                <a:schemeClr val="tx1"/>
              </a:solidFill>
            </a:rPr>
            <a:t>wannacry</a:t>
          </a:r>
          <a:r>
            <a:rPr lang="en-US" sz="2000" b="1" dirty="0">
              <a:solidFill>
                <a:schemeClr val="tx1"/>
              </a:solidFill>
            </a:rPr>
            <a:t>)</a:t>
          </a:r>
          <a:endParaRPr lang="en-IN" sz="2000" b="1" dirty="0">
            <a:latin typeface="Roboto" panose="020F0502020204030204" pitchFamily="2" charset="0"/>
            <a:ea typeface="Roboto" panose="020F0502020204030204" pitchFamily="2" charset="0"/>
            <a:cs typeface="Roboto" panose="020F0502020204030204" pitchFamily="2" charset="0"/>
          </a:endParaRPr>
        </a:p>
      </dgm:t>
    </dgm:pt>
    <dgm:pt modelId="{0C3C0992-BE2E-44A9-A306-023A30CE22A8}" cxnId="{F646224F-C807-4BF6-8EF7-55042C5A6019}" type="parTrans">
      <dgm:prSet/>
      <dgm:spPr/>
      <dgm:t>
        <a:bodyPr/>
        <a:lstStyle/>
        <a:p>
          <a:endParaRPr lang="en-IN"/>
        </a:p>
      </dgm:t>
    </dgm:pt>
    <dgm:pt modelId="{D84BC368-CE0D-4B1A-90AE-ECA48ADB82CC}" cxnId="{F646224F-C807-4BF6-8EF7-55042C5A6019}" type="sibTrans">
      <dgm:prSet/>
      <dgm:spPr/>
      <dgm:t>
        <a:bodyPr/>
        <a:lstStyle/>
        <a:p>
          <a:endParaRPr lang="en-IN"/>
        </a:p>
      </dgm:t>
    </dgm:pt>
    <dgm:pt modelId="{DF107115-5278-4EA9-B116-1FD0B406A0E8}">
      <dgm:prSet phldrT="[Text]" custT="1"/>
      <dgm:spPr/>
      <dgm:t>
        <a:bodyPr/>
        <a:lstStyle/>
        <a:p>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Rootkit Virus</a:t>
          </a:r>
        </a:p>
        <a:p>
          <a:pPr>
            <a:buClrTx/>
            <a:buSzTx/>
            <a:buFontTx/>
            <a:buNone/>
          </a:pPr>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a:t>
          </a:r>
          <a:r>
            <a:rPr lang="en-US" sz="2000" b="1" dirty="0" err="1">
              <a:solidFill>
                <a:schemeClr val="tx1"/>
              </a:solidFill>
              <a:latin typeface="Roboto" panose="020F0502020204030204" pitchFamily="2" charset="0"/>
              <a:ea typeface="Roboto" panose="020F0502020204030204" pitchFamily="2" charset="0"/>
              <a:cs typeface="Roboto" panose="020F0502020204030204" pitchFamily="2" charset="0"/>
            </a:rPr>
            <a:t>Rustock</a:t>
          </a:r>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 And </a:t>
          </a:r>
          <a:r>
            <a:rPr lang="en-US" sz="2000" b="1" dirty="0" err="1">
              <a:solidFill>
                <a:schemeClr val="tx1"/>
              </a:solidFill>
              <a:latin typeface="Roboto" panose="020F0502020204030204" pitchFamily="2" charset="0"/>
              <a:ea typeface="Roboto" panose="020F0502020204030204" pitchFamily="2" charset="0"/>
              <a:cs typeface="Roboto" panose="020F0502020204030204" pitchFamily="2" charset="0"/>
            </a:rPr>
            <a:t>Necurs</a:t>
          </a:r>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a:t>
          </a:r>
          <a:endParaRPr lang="en-IN" sz="2000" b="1" dirty="0"/>
        </a:p>
      </dgm:t>
    </dgm:pt>
    <dgm:pt modelId="{36584F40-387D-4207-B24C-489E131F64F1}" cxnId="{8768D85B-966D-4E04-9615-58BC8CE56F5D}" type="parTrans">
      <dgm:prSet/>
      <dgm:spPr/>
      <dgm:t>
        <a:bodyPr/>
        <a:lstStyle/>
        <a:p>
          <a:endParaRPr lang="en-IN"/>
        </a:p>
      </dgm:t>
    </dgm:pt>
    <dgm:pt modelId="{31BE7ED7-2154-45C8-A8A6-AED71C8B8EA4}" cxnId="{8768D85B-966D-4E04-9615-58BC8CE56F5D}" type="sibTrans">
      <dgm:prSet/>
      <dgm:spPr/>
      <dgm:t>
        <a:bodyPr/>
        <a:lstStyle/>
        <a:p>
          <a:endParaRPr lang="en-IN"/>
        </a:p>
      </dgm:t>
    </dgm:pt>
    <dgm:pt modelId="{9E3FB9A0-E19A-4405-A77A-7FFEDCF978AB}">
      <dgm:prSet phldrT="[Text]" custT="1"/>
      <dgm:spPr/>
      <dgm:t>
        <a:bodyPr/>
        <a:lstStyle/>
        <a:p>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Polymorphic Virus</a:t>
          </a:r>
        </a:p>
        <a:p>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a:t>
          </a:r>
          <a:r>
            <a:rPr lang="en-US" sz="2000" b="1" dirty="0" err="1">
              <a:solidFill>
                <a:schemeClr val="tx1"/>
              </a:solidFill>
              <a:latin typeface="Roboto" panose="020F0502020204030204" pitchFamily="2" charset="0"/>
              <a:ea typeface="Roboto" panose="020F0502020204030204" pitchFamily="2" charset="0"/>
              <a:cs typeface="Roboto" panose="020F0502020204030204" pitchFamily="2" charset="0"/>
            </a:rPr>
            <a:t>Beebone</a:t>
          </a:r>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a:t>
          </a:r>
          <a:endParaRPr lang="en-IN" sz="2000" b="1" dirty="0"/>
        </a:p>
      </dgm:t>
    </dgm:pt>
    <dgm:pt modelId="{20FEF174-1681-4F17-8F70-F2CDDBD76B0A}" cxnId="{4952F9DA-0096-4140-86B8-625507AF4721}" type="parTrans">
      <dgm:prSet/>
      <dgm:spPr/>
      <dgm:t>
        <a:bodyPr/>
        <a:lstStyle/>
        <a:p>
          <a:endParaRPr lang="en-IN"/>
        </a:p>
      </dgm:t>
    </dgm:pt>
    <dgm:pt modelId="{BEED2E22-2432-4B42-813D-B35EFBE019BE}" cxnId="{4952F9DA-0096-4140-86B8-625507AF4721}" type="sibTrans">
      <dgm:prSet/>
      <dgm:spPr/>
      <dgm:t>
        <a:bodyPr/>
        <a:lstStyle/>
        <a:p>
          <a:endParaRPr lang="en-IN"/>
        </a:p>
      </dgm:t>
    </dgm:pt>
    <dgm:pt modelId="{1E4C7988-2523-4DB5-A0AE-65FC3ADCD49D}" type="pres">
      <dgm:prSet presAssocID="{ED388F4E-5346-43B6-8FE9-FFB46C5BD749}" presName="Name0" presStyleCnt="0">
        <dgm:presLayoutVars>
          <dgm:dir/>
          <dgm:resizeHandles val="exact"/>
        </dgm:presLayoutVars>
      </dgm:prSet>
      <dgm:spPr/>
    </dgm:pt>
    <dgm:pt modelId="{40E6E17E-E632-498E-B612-0CDBC36C8EB3}" type="pres">
      <dgm:prSet presAssocID="{E9583C60-6E24-4D95-991E-855E451A2CE8}" presName="compNode" presStyleCnt="0"/>
      <dgm:spPr/>
    </dgm:pt>
    <dgm:pt modelId="{8B72AB8D-3EC5-4296-A19D-21D474C8199B}" type="pres">
      <dgm:prSet presAssocID="{E9583C60-6E24-4D95-991E-855E451A2CE8}" presName="pictRect" presStyleLbl="node1" presStyleIdx="0" presStyleCnt="4"/>
      <dgm:spPr>
        <a:blipFill>
          <a:blip xmlns:r="http://schemas.openxmlformats.org/officeDocument/2006/relationships" r:embed="rId1"/>
          <a:srcRect/>
          <a:stretch>
            <a:fillRect t="-23000" b="-23000"/>
          </a:stretch>
        </a:blipFill>
      </dgm:spPr>
    </dgm:pt>
    <dgm:pt modelId="{71B6E35D-F121-4CDA-B7F8-C548E4E5EF50}" type="pres">
      <dgm:prSet presAssocID="{E9583C60-6E24-4D95-991E-855E451A2CE8}" presName="textRect" presStyleLbl="revTx" presStyleIdx="0" presStyleCnt="4">
        <dgm:presLayoutVars>
          <dgm:bulletEnabled val="1"/>
        </dgm:presLayoutVars>
      </dgm:prSet>
      <dgm:spPr/>
    </dgm:pt>
    <dgm:pt modelId="{585899A5-0B45-465A-B99A-76D429214CAD}" type="pres">
      <dgm:prSet presAssocID="{CA6BED16-1634-41B2-B6A9-8612A55C153B}" presName="sibTrans" presStyleLbl="sibTrans2D1" presStyleIdx="0" presStyleCnt="0"/>
      <dgm:spPr/>
    </dgm:pt>
    <dgm:pt modelId="{38702D59-5B1C-48A7-B88F-2C906CF4BEAE}" type="pres">
      <dgm:prSet presAssocID="{46D420E9-76AB-4D45-9909-28B0CD64AD79}" presName="compNode" presStyleCnt="0"/>
      <dgm:spPr/>
    </dgm:pt>
    <dgm:pt modelId="{E4EF9295-751E-46B4-9473-807E29499FEE}" type="pres">
      <dgm:prSet presAssocID="{46D420E9-76AB-4D45-9909-28B0CD64AD79}" presName="pictRect" presStyleLbl="node1" presStyleIdx="1" presStyleCnt="4"/>
      <dgm:spPr>
        <a:blipFill>
          <a:blip xmlns:r="http://schemas.openxmlformats.org/officeDocument/2006/relationships" r:embed="rId2"/>
          <a:srcRect/>
          <a:stretch>
            <a:fillRect l="-9000" r="-9000"/>
          </a:stretch>
        </a:blipFill>
      </dgm:spPr>
    </dgm:pt>
    <dgm:pt modelId="{2269BF6B-EA4F-42E9-B95F-6E0F84D5C5F4}" type="pres">
      <dgm:prSet presAssocID="{46D420E9-76AB-4D45-9909-28B0CD64AD79}" presName="textRect" presStyleLbl="revTx" presStyleIdx="1" presStyleCnt="4">
        <dgm:presLayoutVars>
          <dgm:bulletEnabled val="1"/>
        </dgm:presLayoutVars>
      </dgm:prSet>
      <dgm:spPr/>
    </dgm:pt>
    <dgm:pt modelId="{14D82FA2-4CF3-469A-B80C-4D3618E79995}" type="pres">
      <dgm:prSet presAssocID="{D84BC368-CE0D-4B1A-90AE-ECA48ADB82CC}" presName="sibTrans" presStyleLbl="sibTrans2D1" presStyleIdx="0" presStyleCnt="0"/>
      <dgm:spPr/>
    </dgm:pt>
    <dgm:pt modelId="{75825257-8FEE-4665-B905-63D668BAD8C4}" type="pres">
      <dgm:prSet presAssocID="{DF107115-5278-4EA9-B116-1FD0B406A0E8}" presName="compNode" presStyleCnt="0"/>
      <dgm:spPr/>
    </dgm:pt>
    <dgm:pt modelId="{E6F36B66-105A-471E-8989-C33ADD824060}" type="pres">
      <dgm:prSet presAssocID="{DF107115-5278-4EA9-B116-1FD0B406A0E8}" presName="pictRect" presStyleLbl="node1" presStyleIdx="2" presStyleCnt="4"/>
      <dgm:spPr>
        <a:blipFill>
          <a:blip xmlns:r="http://schemas.openxmlformats.org/officeDocument/2006/relationships" r:embed="rId3"/>
          <a:srcRect/>
          <a:stretch>
            <a:fillRect l="-2000" r="-2000"/>
          </a:stretch>
        </a:blipFill>
      </dgm:spPr>
    </dgm:pt>
    <dgm:pt modelId="{E515FE3E-5F1C-4B2F-ACB9-705C453F3CFC}" type="pres">
      <dgm:prSet presAssocID="{DF107115-5278-4EA9-B116-1FD0B406A0E8}" presName="textRect" presStyleLbl="revTx" presStyleIdx="2" presStyleCnt="4">
        <dgm:presLayoutVars>
          <dgm:bulletEnabled val="1"/>
        </dgm:presLayoutVars>
      </dgm:prSet>
      <dgm:spPr/>
    </dgm:pt>
    <dgm:pt modelId="{54DBB80E-C831-437C-AA95-4AD187E05CDB}" type="pres">
      <dgm:prSet presAssocID="{31BE7ED7-2154-45C8-A8A6-AED71C8B8EA4}" presName="sibTrans" presStyleLbl="sibTrans2D1" presStyleIdx="0" presStyleCnt="0"/>
      <dgm:spPr/>
    </dgm:pt>
    <dgm:pt modelId="{DCF0F7F3-97CA-4EA7-8457-EDD1399EC6BC}" type="pres">
      <dgm:prSet presAssocID="{9E3FB9A0-E19A-4405-A77A-7FFEDCF978AB}" presName="compNode" presStyleCnt="0"/>
      <dgm:spPr/>
    </dgm:pt>
    <dgm:pt modelId="{59AB0AAF-27AC-412A-8CB8-93F55C9B352E}" type="pres">
      <dgm:prSet presAssocID="{9E3FB9A0-E19A-4405-A77A-7FFEDCF978AB}" presName="pictRect" presStyleLbl="node1" presStyleIdx="3" presStyleCnt="4"/>
      <dgm:spPr>
        <a:blipFill>
          <a:blip xmlns:r="http://schemas.openxmlformats.org/officeDocument/2006/relationships" r:embed="rId4"/>
          <a:srcRect/>
          <a:stretch>
            <a:fillRect t="-4000" b="-4000"/>
          </a:stretch>
        </a:blipFill>
      </dgm:spPr>
    </dgm:pt>
    <dgm:pt modelId="{85A27421-63B0-40AC-B8EB-4C06736DFAA2}" type="pres">
      <dgm:prSet presAssocID="{9E3FB9A0-E19A-4405-A77A-7FFEDCF978AB}" presName="textRect" presStyleLbl="revTx" presStyleIdx="3" presStyleCnt="4">
        <dgm:presLayoutVars>
          <dgm:bulletEnabled val="1"/>
        </dgm:presLayoutVars>
      </dgm:prSet>
      <dgm:spPr/>
    </dgm:pt>
  </dgm:ptLst>
  <dgm:cxnLst>
    <dgm:cxn modelId="{D6B57E02-7D1E-4543-9699-487B0D28BE4A}" type="presOf" srcId="{CA6BED16-1634-41B2-B6A9-8612A55C153B}" destId="{585899A5-0B45-465A-B99A-76D429214CAD}" srcOrd="0" destOrd="0" presId="urn:microsoft.com/office/officeart/2005/8/layout/pList1"/>
    <dgm:cxn modelId="{8768D85B-966D-4E04-9615-58BC8CE56F5D}" srcId="{ED388F4E-5346-43B6-8FE9-FFB46C5BD749}" destId="{DF107115-5278-4EA9-B116-1FD0B406A0E8}" srcOrd="2" destOrd="0" parTransId="{36584F40-387D-4207-B24C-489E131F64F1}" sibTransId="{31BE7ED7-2154-45C8-A8A6-AED71C8B8EA4}"/>
    <dgm:cxn modelId="{B24C654C-3692-477A-AB15-6AAC321F27FB}" type="presOf" srcId="{DF107115-5278-4EA9-B116-1FD0B406A0E8}" destId="{E515FE3E-5F1C-4B2F-ACB9-705C453F3CFC}" srcOrd="0" destOrd="0" presId="urn:microsoft.com/office/officeart/2005/8/layout/pList1"/>
    <dgm:cxn modelId="{F646224F-C807-4BF6-8EF7-55042C5A6019}" srcId="{ED388F4E-5346-43B6-8FE9-FFB46C5BD749}" destId="{46D420E9-76AB-4D45-9909-28B0CD64AD79}" srcOrd="1" destOrd="0" parTransId="{0C3C0992-BE2E-44A9-A306-023A30CE22A8}" sibTransId="{D84BC368-CE0D-4B1A-90AE-ECA48ADB82CC}"/>
    <dgm:cxn modelId="{F020E379-9096-4D47-ADD5-A8DBD9F5F7AA}" type="presOf" srcId="{D84BC368-CE0D-4B1A-90AE-ECA48ADB82CC}" destId="{14D82FA2-4CF3-469A-B80C-4D3618E79995}" srcOrd="0" destOrd="0" presId="urn:microsoft.com/office/officeart/2005/8/layout/pList1"/>
    <dgm:cxn modelId="{41852481-C820-4912-A485-C7AB16A568CD}" type="presOf" srcId="{31BE7ED7-2154-45C8-A8A6-AED71C8B8EA4}" destId="{54DBB80E-C831-437C-AA95-4AD187E05CDB}" srcOrd="0" destOrd="0" presId="urn:microsoft.com/office/officeart/2005/8/layout/pList1"/>
    <dgm:cxn modelId="{B316D6A0-E5F1-4109-B787-881A8833D543}" type="presOf" srcId="{ED388F4E-5346-43B6-8FE9-FFB46C5BD749}" destId="{1E4C7988-2523-4DB5-A0AE-65FC3ADCD49D}" srcOrd="0" destOrd="0" presId="urn:microsoft.com/office/officeart/2005/8/layout/pList1"/>
    <dgm:cxn modelId="{D338C3B8-2168-4E18-A497-1570D6946721}" srcId="{ED388F4E-5346-43B6-8FE9-FFB46C5BD749}" destId="{E9583C60-6E24-4D95-991E-855E451A2CE8}" srcOrd="0" destOrd="0" parTransId="{811027AA-3A56-4794-A7D5-2DFBD76989EB}" sibTransId="{CA6BED16-1634-41B2-B6A9-8612A55C153B}"/>
    <dgm:cxn modelId="{404845C3-F6FC-405D-9405-9BC393460D0A}" type="presOf" srcId="{9E3FB9A0-E19A-4405-A77A-7FFEDCF978AB}" destId="{85A27421-63B0-40AC-B8EB-4C06736DFAA2}" srcOrd="0" destOrd="0" presId="urn:microsoft.com/office/officeart/2005/8/layout/pList1"/>
    <dgm:cxn modelId="{4952F9DA-0096-4140-86B8-625507AF4721}" srcId="{ED388F4E-5346-43B6-8FE9-FFB46C5BD749}" destId="{9E3FB9A0-E19A-4405-A77A-7FFEDCF978AB}" srcOrd="3" destOrd="0" parTransId="{20FEF174-1681-4F17-8F70-F2CDDBD76B0A}" sibTransId="{BEED2E22-2432-4B42-813D-B35EFBE019BE}"/>
    <dgm:cxn modelId="{92841ADC-1FD5-4243-B65F-539955F49FCC}" type="presOf" srcId="{E9583C60-6E24-4D95-991E-855E451A2CE8}" destId="{71B6E35D-F121-4CDA-B7F8-C548E4E5EF50}" srcOrd="0" destOrd="0" presId="urn:microsoft.com/office/officeart/2005/8/layout/pList1"/>
    <dgm:cxn modelId="{D2D253EC-70D1-40B0-806B-924AE06F8476}" type="presOf" srcId="{46D420E9-76AB-4D45-9909-28B0CD64AD79}" destId="{2269BF6B-EA4F-42E9-B95F-6E0F84D5C5F4}" srcOrd="0" destOrd="0" presId="urn:microsoft.com/office/officeart/2005/8/layout/pList1"/>
    <dgm:cxn modelId="{F92B8C92-2406-455D-817E-E4194C8BE1B2}" type="presParOf" srcId="{1E4C7988-2523-4DB5-A0AE-65FC3ADCD49D}" destId="{40E6E17E-E632-498E-B612-0CDBC36C8EB3}" srcOrd="0" destOrd="0" presId="urn:microsoft.com/office/officeart/2005/8/layout/pList1"/>
    <dgm:cxn modelId="{32B703F4-DA97-49BE-A881-3A82DD8E505A}" type="presParOf" srcId="{40E6E17E-E632-498E-B612-0CDBC36C8EB3}" destId="{8B72AB8D-3EC5-4296-A19D-21D474C8199B}" srcOrd="0" destOrd="0" presId="urn:microsoft.com/office/officeart/2005/8/layout/pList1"/>
    <dgm:cxn modelId="{52EE5979-CDE5-4C37-9452-FBD24A4FFD95}" type="presParOf" srcId="{40E6E17E-E632-498E-B612-0CDBC36C8EB3}" destId="{71B6E35D-F121-4CDA-B7F8-C548E4E5EF50}" srcOrd="1" destOrd="0" presId="urn:microsoft.com/office/officeart/2005/8/layout/pList1"/>
    <dgm:cxn modelId="{555F77F6-FF42-48C0-8ECE-3D821195DF8E}" type="presParOf" srcId="{1E4C7988-2523-4DB5-A0AE-65FC3ADCD49D}" destId="{585899A5-0B45-465A-B99A-76D429214CAD}" srcOrd="1" destOrd="0" presId="urn:microsoft.com/office/officeart/2005/8/layout/pList1"/>
    <dgm:cxn modelId="{0027C7BC-79A8-4FD7-8F37-BD1C4C279B69}" type="presParOf" srcId="{1E4C7988-2523-4DB5-A0AE-65FC3ADCD49D}" destId="{38702D59-5B1C-48A7-B88F-2C906CF4BEAE}" srcOrd="2" destOrd="0" presId="urn:microsoft.com/office/officeart/2005/8/layout/pList1"/>
    <dgm:cxn modelId="{67ED7B6F-9152-4DF8-BD47-DF8527D954CD}" type="presParOf" srcId="{38702D59-5B1C-48A7-B88F-2C906CF4BEAE}" destId="{E4EF9295-751E-46B4-9473-807E29499FEE}" srcOrd="0" destOrd="0" presId="urn:microsoft.com/office/officeart/2005/8/layout/pList1"/>
    <dgm:cxn modelId="{F3E18C0B-38EC-41BE-9703-E80CF44A692D}" type="presParOf" srcId="{38702D59-5B1C-48A7-B88F-2C906CF4BEAE}" destId="{2269BF6B-EA4F-42E9-B95F-6E0F84D5C5F4}" srcOrd="1" destOrd="0" presId="urn:microsoft.com/office/officeart/2005/8/layout/pList1"/>
    <dgm:cxn modelId="{47FDD032-2398-4319-AC8B-DD7C62C277D5}" type="presParOf" srcId="{1E4C7988-2523-4DB5-A0AE-65FC3ADCD49D}" destId="{14D82FA2-4CF3-469A-B80C-4D3618E79995}" srcOrd="3" destOrd="0" presId="urn:microsoft.com/office/officeart/2005/8/layout/pList1"/>
    <dgm:cxn modelId="{E1802890-6683-4103-8E1C-A5C440E2C335}" type="presParOf" srcId="{1E4C7988-2523-4DB5-A0AE-65FC3ADCD49D}" destId="{75825257-8FEE-4665-B905-63D668BAD8C4}" srcOrd="4" destOrd="0" presId="urn:microsoft.com/office/officeart/2005/8/layout/pList1"/>
    <dgm:cxn modelId="{C62F3847-3A40-41B8-BFFF-9ED4D8FF52AC}" type="presParOf" srcId="{75825257-8FEE-4665-B905-63D668BAD8C4}" destId="{E6F36B66-105A-471E-8989-C33ADD824060}" srcOrd="0" destOrd="0" presId="urn:microsoft.com/office/officeart/2005/8/layout/pList1"/>
    <dgm:cxn modelId="{70A1F175-57A5-4BEA-A25A-5393208701C5}" type="presParOf" srcId="{75825257-8FEE-4665-B905-63D668BAD8C4}" destId="{E515FE3E-5F1C-4B2F-ACB9-705C453F3CFC}" srcOrd="1" destOrd="0" presId="urn:microsoft.com/office/officeart/2005/8/layout/pList1"/>
    <dgm:cxn modelId="{4C7227DC-5346-428C-899D-B50659212791}" type="presParOf" srcId="{1E4C7988-2523-4DB5-A0AE-65FC3ADCD49D}" destId="{54DBB80E-C831-437C-AA95-4AD187E05CDB}" srcOrd="5" destOrd="0" presId="urn:microsoft.com/office/officeart/2005/8/layout/pList1"/>
    <dgm:cxn modelId="{56749806-EA73-4508-B402-B9A45202BE32}" type="presParOf" srcId="{1E4C7988-2523-4DB5-A0AE-65FC3ADCD49D}" destId="{DCF0F7F3-97CA-4EA7-8457-EDD1399EC6BC}" srcOrd="6" destOrd="0" presId="urn:microsoft.com/office/officeart/2005/8/layout/pList1"/>
    <dgm:cxn modelId="{FB417094-FE47-42DA-A558-BBB2D1DCF35F}" type="presParOf" srcId="{DCF0F7F3-97CA-4EA7-8457-EDD1399EC6BC}" destId="{59AB0AAF-27AC-412A-8CB8-93F55C9B352E}" srcOrd="0" destOrd="0" presId="urn:microsoft.com/office/officeart/2005/8/layout/pList1"/>
    <dgm:cxn modelId="{A4DDB719-B5F0-4971-A249-F5DC8E9A0657}" type="presParOf" srcId="{DCF0F7F3-97CA-4EA7-8457-EDD1399EC6BC}" destId="{85A27421-63B0-40AC-B8EB-4C06736DFAA2}" srcOrd="1" destOrd="0" presId="urn:microsoft.com/office/officeart/2005/8/layout/p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234058" cy="4455886"/>
        <a:chOff x="0" y="0"/>
        <a:chExt cx="11234058" cy="4455886"/>
      </a:xfrm>
    </dsp:grpSpPr>
    <dsp:sp modelId="{8B72AB8D-3EC5-4296-A19D-21D474C8199B}">
      <dsp:nvSpPr>
        <dsp:cNvPr id="3" name="Rounded Rectangle 2"/>
        <dsp:cNvSpPr/>
      </dsp:nvSpPr>
      <dsp:spPr bwMode="white">
        <a:xfrm>
          <a:off x="2537" y="843001"/>
          <a:ext cx="2612000" cy="1800424"/>
        </a:xfrm>
        <a:prstGeom prst="roundRect">
          <a:avLst/>
        </a:prstGeom>
        <a:blipFill>
          <a:blip r:embed="rId1">
            <a:extLst>
              <a:ext uri="{28A0092B-C50C-407E-A947-70E740481C1C}">
                <a14:useLocalDpi xmlns:a14="http://schemas.microsoft.com/office/drawing/2010/main" val="0"/>
              </a:ext>
            </a:extLst>
          </a:blip>
          <a:srcRect/>
          <a:stretch>
            <a:fillRect l="-2000" r="-2000"/>
          </a:stretch>
        </a:blipFill>
      </dsp:spPr>
      <dsp:style>
        <a:lnRef idx="2">
          <a:schemeClr val="lt1"/>
        </a:lnRef>
        <a:fillRef idx="1">
          <a:schemeClr val="accent1"/>
        </a:fillRef>
        <a:effectRef idx="0">
          <a:scrgbClr r="0" g="0" b="0"/>
        </a:effectRef>
        <a:fontRef idx="minor">
          <a:schemeClr val="lt1"/>
        </a:fontRef>
      </dsp:style>
      <dsp:txXfrm>
        <a:off x="2537" y="843001"/>
        <a:ext cx="2612000" cy="1800424"/>
      </dsp:txXfrm>
    </dsp:sp>
    <dsp:sp modelId="{71B6E35D-F121-4CDA-B7F8-C548E4E5EF50}">
      <dsp:nvSpPr>
        <dsp:cNvPr id="4" name="Rectangles 3"/>
        <dsp:cNvSpPr/>
      </dsp:nvSpPr>
      <dsp:spPr bwMode="white">
        <a:xfrm>
          <a:off x="2537" y="2643426"/>
          <a:ext cx="2612000" cy="9694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2240" tIns="142240" rIns="142240" bIns="0" anchor="t"/>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buClrTx/>
            <a:buSzTx/>
            <a:buFontTx/>
            <a:buNone/>
          </a:pPr>
          <a:r>
            <a:rPr lang="en-US" sz="2000" b="1" i="0" dirty="0">
              <a:solidFill>
                <a:schemeClr val="tx1"/>
              </a:solidFill>
              <a:latin typeface="Roboto" panose="020F0502020204030204" pitchFamily="2" charset="0"/>
              <a:ea typeface="Roboto" panose="020F0502020204030204" pitchFamily="2" charset="0"/>
              <a:cs typeface="Roboto" panose="020F0502020204030204" pitchFamily="2" charset="0"/>
            </a:rPr>
            <a:t>Trojan Virus</a:t>
          </a:r>
          <a:endParaRPr lang="en-US" sz="2000" b="1" i="0" dirty="0">
            <a:solidFill>
              <a:schemeClr val="tx1"/>
            </a:solidFill>
            <a:latin typeface="Roboto" panose="020F0502020204030204" pitchFamily="2" charset="0"/>
            <a:ea typeface="Roboto" panose="020F0502020204030204" pitchFamily="2" charset="0"/>
            <a:cs typeface="Roboto" panose="020F0502020204030204" pitchFamily="2" charset="0"/>
          </a:endParaRPr>
        </a:p>
        <a:p>
          <a:pPr lvl="0">
            <a:lnSpc>
              <a:spcPct val="100000"/>
            </a:lnSpc>
            <a:spcBef>
              <a:spcPct val="0"/>
            </a:spcBef>
            <a:spcAft>
              <a:spcPct val="35000"/>
            </a:spcAft>
            <a:buClrTx/>
            <a:buSzTx/>
            <a:buFontTx/>
            <a:buNone/>
          </a:pPr>
          <a:r>
            <a:rPr lang="en-US" sz="2000" b="1" i="0" dirty="0">
              <a:solidFill>
                <a:schemeClr val="tx1"/>
              </a:solidFill>
              <a:latin typeface="Roboto" panose="020F0502020204030204" pitchFamily="2" charset="0"/>
              <a:ea typeface="Roboto" panose="020F0502020204030204" pitchFamily="2" charset="0"/>
              <a:cs typeface="Roboto" panose="020F0502020204030204" pitchFamily="2" charset="0"/>
            </a:rPr>
            <a:t>(ILU)</a:t>
          </a:r>
          <a:endParaRPr lang="en-IN" sz="2000" b="1" i="0" dirty="0">
            <a:solidFill>
              <a:schemeClr val="tx1"/>
            </a:solidFill>
          </a:endParaRPr>
        </a:p>
      </dsp:txBody>
      <dsp:txXfrm>
        <a:off x="2537" y="2643426"/>
        <a:ext cx="2612000" cy="969459"/>
      </dsp:txXfrm>
    </dsp:sp>
    <dsp:sp modelId="{E4EF9295-751E-46B4-9473-807E29499FEE}">
      <dsp:nvSpPr>
        <dsp:cNvPr id="5" name="Rounded Rectangle 4"/>
        <dsp:cNvSpPr/>
      </dsp:nvSpPr>
      <dsp:spPr bwMode="white">
        <a:xfrm>
          <a:off x="2875847" y="843001"/>
          <a:ext cx="2612000" cy="1800424"/>
        </a:xfrm>
        <a:prstGeom prst="roundRect">
          <a:avLst/>
        </a:prstGeom>
        <a:blipFill>
          <a:blip r:embed="rId2">
            <a:extLst>
              <a:ext uri="{28A0092B-C50C-407E-A947-70E740481C1C}">
                <a14:useLocalDpi xmlns:a14="http://schemas.microsoft.com/office/drawing/2010/main" val="0"/>
              </a:ext>
            </a:extLst>
          </a:blip>
          <a:srcRect/>
          <a:stretch>
            <a:fillRect t="-23000" b="-23000"/>
          </a:stretch>
        </a:blipFill>
      </dsp:spPr>
      <dsp:style>
        <a:lnRef idx="2">
          <a:schemeClr val="lt1"/>
        </a:lnRef>
        <a:fillRef idx="1">
          <a:schemeClr val="accent1"/>
        </a:fillRef>
        <a:effectRef idx="0">
          <a:scrgbClr r="0" g="0" b="0"/>
        </a:effectRef>
        <a:fontRef idx="minor">
          <a:schemeClr val="lt1"/>
        </a:fontRef>
      </dsp:style>
      <dsp:txXfrm>
        <a:off x="2875847" y="843001"/>
        <a:ext cx="2612000" cy="1800424"/>
      </dsp:txXfrm>
    </dsp:sp>
    <dsp:sp modelId="{2269BF6B-EA4F-42E9-B95F-6E0F84D5C5F4}">
      <dsp:nvSpPr>
        <dsp:cNvPr id="6" name="Rectangles 5"/>
        <dsp:cNvSpPr/>
      </dsp:nvSpPr>
      <dsp:spPr bwMode="white">
        <a:xfrm>
          <a:off x="2875847" y="2643426"/>
          <a:ext cx="2612000" cy="9694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2240" tIns="142240" rIns="142240" bIns="0" anchor="t"/>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Worms Virus</a:t>
          </a:r>
          <a:endParaRPr lang="en-US" sz="2000" b="1" dirty="0">
            <a:solidFill>
              <a:schemeClr val="tx1"/>
            </a:solidFill>
            <a:latin typeface="Roboto" panose="020F0502020204030204" pitchFamily="2" charset="0"/>
            <a:ea typeface="Roboto" panose="020F0502020204030204" pitchFamily="2" charset="0"/>
            <a:cs typeface="Roboto" panose="020F0502020204030204" pitchFamily="2" charset="0"/>
          </a:endParaRPr>
        </a:p>
        <a:p>
          <a:pPr lvl="0">
            <a:lnSpc>
              <a:spcPct val="100000"/>
            </a:lnSpc>
            <a:spcBef>
              <a:spcPct val="0"/>
            </a:spcBef>
            <a:spcAft>
              <a:spcPct val="35000"/>
            </a:spcAft>
          </a:pPr>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(Morris Worm)</a:t>
          </a:r>
          <a:endParaRPr lang="en-IN" sz="2000" b="1" dirty="0">
            <a:solidFill>
              <a:schemeClr val="tx1"/>
            </a:solidFill>
            <a:latin typeface="Roboto" panose="020F0502020204030204" pitchFamily="2" charset="0"/>
            <a:ea typeface="Roboto" panose="020F0502020204030204" pitchFamily="2" charset="0"/>
            <a:cs typeface="Roboto" panose="020F0502020204030204" pitchFamily="2" charset="0"/>
          </a:endParaRPr>
        </a:p>
      </dsp:txBody>
      <dsp:txXfrm>
        <a:off x="2875847" y="2643426"/>
        <a:ext cx="2612000" cy="969459"/>
      </dsp:txXfrm>
    </dsp:sp>
    <dsp:sp modelId="{E6F36B66-105A-471E-8989-C33ADD824060}">
      <dsp:nvSpPr>
        <dsp:cNvPr id="7" name="Rounded Rectangle 6"/>
        <dsp:cNvSpPr/>
      </dsp:nvSpPr>
      <dsp:spPr bwMode="white">
        <a:xfrm>
          <a:off x="5749158" y="843001"/>
          <a:ext cx="2612000" cy="1800424"/>
        </a:xfrm>
        <a:prstGeom prst="roundRect">
          <a:avLst/>
        </a:prstGeom>
        <a:blipFill>
          <a:blip r:embed="rId3">
            <a:extLst>
              <a:ext uri="{28A0092B-C50C-407E-A947-70E740481C1C}">
                <a14:useLocalDpi xmlns:a14="http://schemas.microsoft.com/office/drawing/2010/main" val="0"/>
              </a:ext>
            </a:extLst>
          </a:blip>
          <a:srcRect/>
          <a:stretch>
            <a:fillRect l="-7000" r="-7000"/>
          </a:stretch>
        </a:blipFill>
      </dsp:spPr>
      <dsp:style>
        <a:lnRef idx="2">
          <a:schemeClr val="lt1"/>
        </a:lnRef>
        <a:fillRef idx="1">
          <a:schemeClr val="accent1"/>
        </a:fillRef>
        <a:effectRef idx="0">
          <a:scrgbClr r="0" g="0" b="0"/>
        </a:effectRef>
        <a:fontRef idx="minor">
          <a:schemeClr val="lt1"/>
        </a:fontRef>
      </dsp:style>
      <dsp:txXfrm>
        <a:off x="5749158" y="843001"/>
        <a:ext cx="2612000" cy="1800424"/>
      </dsp:txXfrm>
    </dsp:sp>
    <dsp:sp modelId="{E515FE3E-5F1C-4B2F-ACB9-705C453F3CFC}">
      <dsp:nvSpPr>
        <dsp:cNvPr id="8" name="Rectangles 7"/>
        <dsp:cNvSpPr/>
      </dsp:nvSpPr>
      <dsp:spPr bwMode="white">
        <a:xfrm>
          <a:off x="5749158" y="2643426"/>
          <a:ext cx="2612000" cy="9694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2240" tIns="142240" rIns="142240" bIns="0" anchor="t"/>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dirty="0">
              <a:solidFill>
                <a:schemeClr val="tx1">
                  <a:lumMod val="95000"/>
                  <a:lumOff val="5000"/>
                </a:schemeClr>
              </a:solidFill>
            </a:rPr>
            <a:t>Adware Virus</a:t>
          </a:r>
          <a:endParaRPr lang="en-US" sz="2000" b="1" dirty="0">
            <a:solidFill>
              <a:schemeClr val="tx1">
                <a:lumMod val="95000"/>
                <a:lumOff val="5000"/>
              </a:schemeClr>
            </a:solidFill>
          </a:endParaRPr>
        </a:p>
        <a:p>
          <a:pPr lvl="0">
            <a:lnSpc>
              <a:spcPct val="100000"/>
            </a:lnSpc>
            <a:spcBef>
              <a:spcPct val="0"/>
            </a:spcBef>
            <a:spcAft>
              <a:spcPct val="35000"/>
            </a:spcAft>
          </a:pPr>
          <a:r>
            <a:rPr lang="en-US" sz="2000" b="1" dirty="0">
              <a:solidFill>
                <a:schemeClr val="tx1">
                  <a:lumMod val="95000"/>
                  <a:lumOff val="5000"/>
                </a:schemeClr>
              </a:solidFill>
            </a:rPr>
            <a:t>(infinite Popups And Fireball)</a:t>
          </a:r>
          <a:endParaRPr lang="en-IN" sz="2000" b="1" dirty="0">
            <a:solidFill>
              <a:schemeClr val="tx1"/>
            </a:solidFill>
          </a:endParaRPr>
        </a:p>
      </dsp:txBody>
      <dsp:txXfrm>
        <a:off x="5749158" y="2643426"/>
        <a:ext cx="2612000" cy="969459"/>
      </dsp:txXfrm>
    </dsp:sp>
    <dsp:sp modelId="{59AB0AAF-27AC-412A-8CB8-93F55C9B352E}">
      <dsp:nvSpPr>
        <dsp:cNvPr id="9" name="Rounded Rectangle 8"/>
        <dsp:cNvSpPr/>
      </dsp:nvSpPr>
      <dsp:spPr bwMode="white">
        <a:xfrm>
          <a:off x="8622468" y="843001"/>
          <a:ext cx="2612000" cy="1800424"/>
        </a:xfrm>
        <a:prstGeom prst="roundRect">
          <a:avLst/>
        </a:prstGeom>
        <a:blipFill>
          <a:blip r:embed="rId4">
            <a:extLst>
              <a:ext uri="{28A0092B-C50C-407E-A947-70E740481C1C}">
                <a14:useLocalDpi xmlns:a14="http://schemas.microsoft.com/office/drawing/2010/main" val="0"/>
              </a:ext>
            </a:extLst>
          </a:blip>
          <a:srcRect/>
          <a:stretch>
            <a:fillRect l="-11000" r="-11000"/>
          </a:stretch>
        </a:blipFill>
      </dsp:spPr>
      <dsp:style>
        <a:lnRef idx="2">
          <a:schemeClr val="lt1"/>
        </a:lnRef>
        <a:fillRef idx="1">
          <a:schemeClr val="accent1"/>
        </a:fillRef>
        <a:effectRef idx="0">
          <a:scrgbClr r="0" g="0" b="0"/>
        </a:effectRef>
        <a:fontRef idx="minor">
          <a:schemeClr val="lt1"/>
        </a:fontRef>
      </dsp:style>
      <dsp:txXfrm>
        <a:off x="8622468" y="843001"/>
        <a:ext cx="2612000" cy="1800424"/>
      </dsp:txXfrm>
    </dsp:sp>
    <dsp:sp modelId="{85A27421-63B0-40AC-B8EB-4C06736DFAA2}">
      <dsp:nvSpPr>
        <dsp:cNvPr id="10" name="Rectangles 9"/>
        <dsp:cNvSpPr/>
      </dsp:nvSpPr>
      <dsp:spPr bwMode="white">
        <a:xfrm>
          <a:off x="8622468" y="2643426"/>
          <a:ext cx="2612000" cy="9694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2240" tIns="142240" rIns="142240" bIns="0" anchor="t"/>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dirty="0">
              <a:solidFill>
                <a:schemeClr val="tx1"/>
              </a:solidFill>
            </a:rPr>
            <a:t>Spyware Virus</a:t>
          </a:r>
          <a:endParaRPr lang="en-US" sz="2000" b="1" dirty="0">
            <a:solidFill>
              <a:schemeClr val="tx1"/>
            </a:solidFill>
          </a:endParaRPr>
        </a:p>
        <a:p>
          <a:pPr lvl="0">
            <a:lnSpc>
              <a:spcPct val="100000"/>
            </a:lnSpc>
            <a:spcBef>
              <a:spcPct val="0"/>
            </a:spcBef>
            <a:spcAft>
              <a:spcPct val="35000"/>
            </a:spcAft>
          </a:pPr>
          <a:r>
            <a:rPr lang="en-US" sz="2000" b="1" dirty="0">
              <a:solidFill>
                <a:schemeClr val="tx1"/>
              </a:solidFill>
            </a:rPr>
            <a:t>(Pegasus And </a:t>
          </a:r>
          <a:r>
            <a:rPr lang="en-US" sz="2000" b="1" dirty="0" err="1">
              <a:solidFill>
                <a:schemeClr val="tx1"/>
              </a:solidFill>
            </a:rPr>
            <a:t>Camphisher</a:t>
          </a:r>
          <a:r>
            <a:rPr lang="en-US" sz="2000" b="1" dirty="0">
              <a:solidFill>
                <a:schemeClr val="tx1"/>
              </a:solidFill>
            </a:rPr>
            <a:t>)</a:t>
          </a:r>
          <a:endParaRPr lang="en-IN" sz="2000" b="1" dirty="0">
            <a:solidFill>
              <a:schemeClr val="tx1"/>
            </a:solidFill>
          </a:endParaRPr>
        </a:p>
      </dsp:txBody>
      <dsp:txXfrm>
        <a:off x="8622468" y="2643426"/>
        <a:ext cx="2612000" cy="969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234058" cy="4455886"/>
        <a:chOff x="0" y="0"/>
        <a:chExt cx="11234058" cy="4455886"/>
      </a:xfrm>
    </dsp:grpSpPr>
    <dsp:sp modelId="{8B72AB8D-3EC5-4296-A19D-21D474C8199B}">
      <dsp:nvSpPr>
        <dsp:cNvPr id="3" name="Rounded Rectangle 2"/>
        <dsp:cNvSpPr/>
      </dsp:nvSpPr>
      <dsp:spPr bwMode="white">
        <a:xfrm>
          <a:off x="2537" y="843001"/>
          <a:ext cx="2612000" cy="1800424"/>
        </a:xfrm>
        <a:prstGeom prst="roundRect">
          <a:avLst/>
        </a:prstGeom>
        <a:blipFill>
          <a:blip r:embed="rId1"/>
          <a:srcRect/>
          <a:stretch>
            <a:fillRect t="-23000" b="-23000"/>
          </a:stretch>
        </a:blipFill>
      </dsp:spPr>
      <dsp:style>
        <a:lnRef idx="2">
          <a:schemeClr val="lt1"/>
        </a:lnRef>
        <a:fillRef idx="1">
          <a:schemeClr val="accent1"/>
        </a:fillRef>
        <a:effectRef idx="0">
          <a:scrgbClr r="0" g="0" b="0"/>
        </a:effectRef>
        <a:fontRef idx="minor">
          <a:schemeClr val="lt1"/>
        </a:fontRef>
      </dsp:style>
      <dsp:txXfrm>
        <a:off x="2537" y="843001"/>
        <a:ext cx="2612000" cy="1800424"/>
      </dsp:txXfrm>
    </dsp:sp>
    <dsp:sp modelId="{71B6E35D-F121-4CDA-B7F8-C548E4E5EF50}">
      <dsp:nvSpPr>
        <dsp:cNvPr id="4" name="Rectangles 3"/>
        <dsp:cNvSpPr/>
      </dsp:nvSpPr>
      <dsp:spPr bwMode="white">
        <a:xfrm>
          <a:off x="2537" y="2643426"/>
          <a:ext cx="2612000" cy="9694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2240" tIns="142240" rIns="142240" bIns="0" anchor="t"/>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buClrTx/>
            <a:buSzTx/>
            <a:buFontTx/>
            <a:buNone/>
          </a:pPr>
          <a:r>
            <a:rPr lang="en-US" sz="2000" b="1" dirty="0">
              <a:solidFill>
                <a:schemeClr val="tx1"/>
              </a:solidFill>
            </a:rPr>
            <a:t>Rouge Virus</a:t>
          </a:r>
          <a:endParaRPr lang="en-US" sz="2000" b="1" dirty="0">
            <a:solidFill>
              <a:schemeClr val="tx1"/>
            </a:solidFill>
          </a:endParaRPr>
        </a:p>
        <a:p>
          <a:pPr lvl="0">
            <a:lnSpc>
              <a:spcPct val="100000"/>
            </a:lnSpc>
            <a:spcBef>
              <a:spcPct val="0"/>
            </a:spcBef>
            <a:spcAft>
              <a:spcPct val="35000"/>
            </a:spcAft>
          </a:pPr>
          <a:r>
            <a:rPr lang="en-US" sz="2000" b="1" dirty="0">
              <a:solidFill>
                <a:schemeClr val="tx1"/>
              </a:solidFill>
            </a:rPr>
            <a:t>(</a:t>
          </a:r>
          <a:r>
            <a:rPr lang="en-US" sz="2000" b="1" dirty="0" err="1">
              <a:solidFill>
                <a:schemeClr val="tx1"/>
              </a:solidFill>
            </a:rPr>
            <a:t>Winfixer</a:t>
          </a:r>
          <a:r>
            <a:rPr lang="en-US" sz="2000" b="1" dirty="0">
              <a:solidFill>
                <a:schemeClr val="tx1"/>
              </a:solidFill>
            </a:rPr>
            <a:t>)</a:t>
          </a:r>
          <a:endParaRPr lang="en-IN" sz="2000" b="1" i="0" dirty="0">
            <a:solidFill>
              <a:schemeClr val="tx1"/>
            </a:solidFill>
          </a:endParaRPr>
        </a:p>
      </dsp:txBody>
      <dsp:txXfrm>
        <a:off x="2537" y="2643426"/>
        <a:ext cx="2612000" cy="969459"/>
      </dsp:txXfrm>
    </dsp:sp>
    <dsp:sp modelId="{E4EF9295-751E-46B4-9473-807E29499FEE}">
      <dsp:nvSpPr>
        <dsp:cNvPr id="5" name="Rounded Rectangle 4"/>
        <dsp:cNvSpPr/>
      </dsp:nvSpPr>
      <dsp:spPr bwMode="white">
        <a:xfrm>
          <a:off x="2875847" y="843001"/>
          <a:ext cx="2612000" cy="1800424"/>
        </a:xfrm>
        <a:prstGeom prst="roundRect">
          <a:avLst/>
        </a:prstGeom>
        <a:blipFill>
          <a:blip r:embed="rId2"/>
          <a:srcRect/>
          <a:stretch>
            <a:fillRect l="-9000" r="-9000"/>
          </a:stretch>
        </a:blipFill>
      </dsp:spPr>
      <dsp:style>
        <a:lnRef idx="2">
          <a:schemeClr val="lt1"/>
        </a:lnRef>
        <a:fillRef idx="1">
          <a:schemeClr val="accent1"/>
        </a:fillRef>
        <a:effectRef idx="0">
          <a:scrgbClr r="0" g="0" b="0"/>
        </a:effectRef>
        <a:fontRef idx="minor">
          <a:schemeClr val="lt1"/>
        </a:fontRef>
      </dsp:style>
      <dsp:txXfrm>
        <a:off x="2875847" y="843001"/>
        <a:ext cx="2612000" cy="1800424"/>
      </dsp:txXfrm>
    </dsp:sp>
    <dsp:sp modelId="{2269BF6B-EA4F-42E9-B95F-6E0F84D5C5F4}">
      <dsp:nvSpPr>
        <dsp:cNvPr id="6" name="Rectangles 5"/>
        <dsp:cNvSpPr/>
      </dsp:nvSpPr>
      <dsp:spPr bwMode="white">
        <a:xfrm>
          <a:off x="2875847" y="2643426"/>
          <a:ext cx="2612000" cy="9694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2240" tIns="142240" rIns="142240" bIns="0" anchor="t"/>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dirty="0">
              <a:solidFill>
                <a:schemeClr val="tx1"/>
              </a:solidFill>
            </a:rPr>
            <a:t>Ransomware Virus</a:t>
          </a:r>
          <a:endParaRPr lang="en-US" sz="2000" b="1" dirty="0">
            <a:solidFill>
              <a:schemeClr val="tx1"/>
            </a:solidFill>
          </a:endParaRPr>
        </a:p>
        <a:p>
          <a:pPr lvl="0">
            <a:lnSpc>
              <a:spcPct val="100000"/>
            </a:lnSpc>
            <a:spcBef>
              <a:spcPct val="0"/>
            </a:spcBef>
            <a:spcAft>
              <a:spcPct val="35000"/>
            </a:spcAft>
          </a:pPr>
          <a:r>
            <a:rPr lang="en-US" sz="2000" b="1" dirty="0">
              <a:solidFill>
                <a:schemeClr val="tx1"/>
              </a:solidFill>
            </a:rPr>
            <a:t>(</a:t>
          </a:r>
          <a:r>
            <a:rPr lang="en-US" sz="2000" b="1" dirty="0" err="1">
              <a:solidFill>
                <a:schemeClr val="tx1"/>
              </a:solidFill>
            </a:rPr>
            <a:t>wannacry</a:t>
          </a:r>
          <a:r>
            <a:rPr lang="en-US" sz="2000" b="1" dirty="0">
              <a:solidFill>
                <a:schemeClr val="tx1"/>
              </a:solidFill>
            </a:rPr>
            <a:t>)</a:t>
          </a:r>
          <a:endParaRPr lang="en-IN" sz="2000" b="1" dirty="0">
            <a:solidFill>
              <a:schemeClr val="tx1"/>
            </a:solidFill>
            <a:latin typeface="Roboto" panose="020F0502020204030204" pitchFamily="2" charset="0"/>
            <a:ea typeface="Roboto" panose="020F0502020204030204" pitchFamily="2" charset="0"/>
            <a:cs typeface="Roboto" panose="020F0502020204030204" pitchFamily="2" charset="0"/>
          </a:endParaRPr>
        </a:p>
      </dsp:txBody>
      <dsp:txXfrm>
        <a:off x="2875847" y="2643426"/>
        <a:ext cx="2612000" cy="969459"/>
      </dsp:txXfrm>
    </dsp:sp>
    <dsp:sp modelId="{E6F36B66-105A-471E-8989-C33ADD824060}">
      <dsp:nvSpPr>
        <dsp:cNvPr id="7" name="Rounded Rectangle 6"/>
        <dsp:cNvSpPr/>
      </dsp:nvSpPr>
      <dsp:spPr bwMode="white">
        <a:xfrm>
          <a:off x="5749158" y="843001"/>
          <a:ext cx="2612000" cy="1800424"/>
        </a:xfrm>
        <a:prstGeom prst="roundRect">
          <a:avLst/>
        </a:prstGeom>
        <a:blipFill>
          <a:blip r:embed="rId3"/>
          <a:srcRect/>
          <a:stretch>
            <a:fillRect l="-2000" r="-2000"/>
          </a:stretch>
        </a:blipFill>
      </dsp:spPr>
      <dsp:style>
        <a:lnRef idx="2">
          <a:schemeClr val="lt1"/>
        </a:lnRef>
        <a:fillRef idx="1">
          <a:schemeClr val="accent1"/>
        </a:fillRef>
        <a:effectRef idx="0">
          <a:scrgbClr r="0" g="0" b="0"/>
        </a:effectRef>
        <a:fontRef idx="minor">
          <a:schemeClr val="lt1"/>
        </a:fontRef>
      </dsp:style>
      <dsp:txXfrm>
        <a:off x="5749158" y="843001"/>
        <a:ext cx="2612000" cy="1800424"/>
      </dsp:txXfrm>
    </dsp:sp>
    <dsp:sp modelId="{E515FE3E-5F1C-4B2F-ACB9-705C453F3CFC}">
      <dsp:nvSpPr>
        <dsp:cNvPr id="8" name="Rectangles 7"/>
        <dsp:cNvSpPr/>
      </dsp:nvSpPr>
      <dsp:spPr bwMode="white">
        <a:xfrm>
          <a:off x="5749158" y="2643426"/>
          <a:ext cx="2612000" cy="9694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2240" tIns="142240" rIns="142240" bIns="0" anchor="t"/>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Rootkit Virus</a:t>
          </a:r>
          <a:endParaRPr lang="en-US" sz="2000" b="1" dirty="0">
            <a:solidFill>
              <a:schemeClr val="tx1"/>
            </a:solidFill>
            <a:latin typeface="Roboto" panose="020F0502020204030204" pitchFamily="2" charset="0"/>
            <a:ea typeface="Roboto" panose="020F0502020204030204" pitchFamily="2" charset="0"/>
            <a:cs typeface="Roboto" panose="020F0502020204030204" pitchFamily="2" charset="0"/>
          </a:endParaRPr>
        </a:p>
        <a:p>
          <a:pPr lvl="0">
            <a:lnSpc>
              <a:spcPct val="100000"/>
            </a:lnSpc>
            <a:spcBef>
              <a:spcPct val="0"/>
            </a:spcBef>
            <a:spcAft>
              <a:spcPct val="35000"/>
            </a:spcAft>
            <a:buClrTx/>
            <a:buSzTx/>
            <a:buFontTx/>
            <a:buNone/>
          </a:pPr>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a:t>
          </a:r>
          <a:r>
            <a:rPr lang="en-US" sz="2000" b="1" dirty="0" err="1">
              <a:solidFill>
                <a:schemeClr val="tx1"/>
              </a:solidFill>
              <a:latin typeface="Roboto" panose="020F0502020204030204" pitchFamily="2" charset="0"/>
              <a:ea typeface="Roboto" panose="020F0502020204030204" pitchFamily="2" charset="0"/>
              <a:cs typeface="Roboto" panose="020F0502020204030204" pitchFamily="2" charset="0"/>
            </a:rPr>
            <a:t>Rustock</a:t>
          </a:r>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 And </a:t>
          </a:r>
          <a:r>
            <a:rPr lang="en-US" sz="2000" b="1" dirty="0" err="1">
              <a:solidFill>
                <a:schemeClr val="tx1"/>
              </a:solidFill>
              <a:latin typeface="Roboto" panose="020F0502020204030204" pitchFamily="2" charset="0"/>
              <a:ea typeface="Roboto" panose="020F0502020204030204" pitchFamily="2" charset="0"/>
              <a:cs typeface="Roboto" panose="020F0502020204030204" pitchFamily="2" charset="0"/>
            </a:rPr>
            <a:t>Necurs</a:t>
          </a:r>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a:t>
          </a:r>
          <a:endParaRPr lang="en-IN" sz="2000" b="1" dirty="0">
            <a:solidFill>
              <a:schemeClr val="tx1"/>
            </a:solidFill>
          </a:endParaRPr>
        </a:p>
      </dsp:txBody>
      <dsp:txXfrm>
        <a:off x="5749158" y="2643426"/>
        <a:ext cx="2612000" cy="969459"/>
      </dsp:txXfrm>
    </dsp:sp>
    <dsp:sp modelId="{59AB0AAF-27AC-412A-8CB8-93F55C9B352E}">
      <dsp:nvSpPr>
        <dsp:cNvPr id="9" name="Rounded Rectangle 8"/>
        <dsp:cNvSpPr/>
      </dsp:nvSpPr>
      <dsp:spPr bwMode="white">
        <a:xfrm>
          <a:off x="8622468" y="843001"/>
          <a:ext cx="2612000" cy="1800424"/>
        </a:xfrm>
        <a:prstGeom prst="roundRect">
          <a:avLst/>
        </a:prstGeom>
        <a:blipFill>
          <a:blip r:embed="rId4"/>
          <a:srcRect/>
          <a:stretch>
            <a:fillRect t="-4000" b="-4000"/>
          </a:stretch>
        </a:blipFill>
      </dsp:spPr>
      <dsp:style>
        <a:lnRef idx="2">
          <a:schemeClr val="lt1"/>
        </a:lnRef>
        <a:fillRef idx="1">
          <a:schemeClr val="accent1"/>
        </a:fillRef>
        <a:effectRef idx="0">
          <a:scrgbClr r="0" g="0" b="0"/>
        </a:effectRef>
        <a:fontRef idx="minor">
          <a:schemeClr val="lt1"/>
        </a:fontRef>
      </dsp:style>
      <dsp:txXfrm>
        <a:off x="8622468" y="843001"/>
        <a:ext cx="2612000" cy="1800424"/>
      </dsp:txXfrm>
    </dsp:sp>
    <dsp:sp modelId="{85A27421-63B0-40AC-B8EB-4C06736DFAA2}">
      <dsp:nvSpPr>
        <dsp:cNvPr id="10" name="Rectangles 9"/>
        <dsp:cNvSpPr/>
      </dsp:nvSpPr>
      <dsp:spPr bwMode="white">
        <a:xfrm>
          <a:off x="8622468" y="2643426"/>
          <a:ext cx="2612000" cy="9694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2240" tIns="142240" rIns="142240" bIns="0" anchor="t"/>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Polymorphic Virus</a:t>
          </a:r>
          <a:endParaRPr lang="en-US" sz="2000" b="1" dirty="0">
            <a:solidFill>
              <a:schemeClr val="tx1"/>
            </a:solidFill>
            <a:latin typeface="Roboto" panose="020F0502020204030204" pitchFamily="2" charset="0"/>
            <a:ea typeface="Roboto" panose="020F0502020204030204" pitchFamily="2" charset="0"/>
            <a:cs typeface="Roboto" panose="020F0502020204030204" pitchFamily="2" charset="0"/>
          </a:endParaRPr>
        </a:p>
        <a:p>
          <a:pPr lvl="0">
            <a:lnSpc>
              <a:spcPct val="100000"/>
            </a:lnSpc>
            <a:spcBef>
              <a:spcPct val="0"/>
            </a:spcBef>
            <a:spcAft>
              <a:spcPct val="35000"/>
            </a:spcAft>
          </a:pPr>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a:t>
          </a:r>
          <a:r>
            <a:rPr lang="en-US" sz="2000" b="1" dirty="0" err="1">
              <a:solidFill>
                <a:schemeClr val="tx1"/>
              </a:solidFill>
              <a:latin typeface="Roboto" panose="020F0502020204030204" pitchFamily="2" charset="0"/>
              <a:ea typeface="Roboto" panose="020F0502020204030204" pitchFamily="2" charset="0"/>
              <a:cs typeface="Roboto" panose="020F0502020204030204" pitchFamily="2" charset="0"/>
            </a:rPr>
            <a:t>Beebone</a:t>
          </a:r>
          <a:r>
            <a:rPr lang="en-US" sz="2000" b="1" dirty="0">
              <a:solidFill>
                <a:schemeClr val="tx1"/>
              </a:solidFill>
              <a:latin typeface="Roboto" panose="020F0502020204030204" pitchFamily="2" charset="0"/>
              <a:ea typeface="Roboto" panose="020F0502020204030204" pitchFamily="2" charset="0"/>
              <a:cs typeface="Roboto" panose="020F0502020204030204" pitchFamily="2" charset="0"/>
            </a:rPr>
            <a:t>)</a:t>
          </a:r>
          <a:endParaRPr lang="en-IN" sz="2000" b="1" dirty="0">
            <a:solidFill>
              <a:schemeClr val="tx1"/>
            </a:solidFill>
          </a:endParaRPr>
        </a:p>
      </dsp:txBody>
      <dsp:txXfrm>
        <a:off x="8622468" y="2643426"/>
        <a:ext cx="2612000" cy="96945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off" val="ctr"/>
          <dgm:param type="contDir" val="sameDir"/>
          <dgm:param type="grDir" val="tL"/>
          <dgm:param type="flowDir" val="row"/>
          <dgm:param type="horzAlign" val="ctr"/>
          <dgm:param type="vertAlign" val="mid"/>
        </dgm:alg>
      </dgm:if>
      <dgm:else name="Name3">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off" val="ctr"/>
          <dgm:param type="contDir" val="sameDir"/>
          <dgm:param type="grDir" val="tL"/>
          <dgm:param type="flowDir" val="row"/>
          <dgm:param type="horzAlign" val="ctr"/>
          <dgm:param type="vertAlign" val="mid"/>
        </dgm:alg>
      </dgm:if>
      <dgm:else name="Name3">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78B45-0C4A-46C3-B40C-54B203ECC916}"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D8418-C446-4B58-ACA5-0CF88AA4A0D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BAFA7247-1720-461F-83C9-9A6E2304BD04}" type="datetimeFigureOut">
              <a:rPr lang="en-IN" smtClean="0"/>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6DB6535-4871-415D-82D1-7BFFA0DF9A5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AFA7247-1720-461F-83C9-9A6E2304BD0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AFA7247-1720-461F-83C9-9A6E2304BD0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cs typeface="Arial" panose="020B0604020202020204"/>
              </a:defRPr>
            </a:lvl1pPr>
          </a:lstStyle>
          <a:p>
            <a:pPr lvl="0"/>
            <a:r>
              <a:rPr lang="en-US" sz="9600" dirty="0">
                <a:solidFill>
                  <a:schemeClr val="tx2">
                    <a:lumMod val="40000"/>
                    <a:lumOff val="60000"/>
                  </a:schemeClr>
                </a:solidFill>
              </a:rPr>
              <a:t>“</a:t>
            </a:r>
            <a:endParaRPr lang="en-US" sz="9600" dirty="0">
              <a:solidFill>
                <a:schemeClr val="tx2">
                  <a:lumMod val="40000"/>
                  <a:lumOff val="60000"/>
                </a:schemeClr>
              </a:solidFill>
            </a:endParaRP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cs typeface="Arial" panose="020B0604020202020204"/>
              </a:defRPr>
            </a:lvl1pPr>
          </a:lstStyle>
          <a:p>
            <a:pPr lvl="0"/>
            <a:r>
              <a:rPr lang="en-US" sz="9600" dirty="0">
                <a:solidFill>
                  <a:schemeClr val="tx2">
                    <a:lumMod val="40000"/>
                    <a:lumOff val="60000"/>
                  </a:schemeClr>
                </a:solidFill>
              </a:rPr>
              <a:t>”</a:t>
            </a:r>
            <a:endParaRPr lang="en-US" sz="9600" dirty="0">
              <a:solidFill>
                <a:schemeClr val="tx2">
                  <a:lumMod val="40000"/>
                  <a:lumOff val="60000"/>
                </a:schemeClr>
              </a:solidFill>
            </a:endParaRP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AFA7247-1720-461F-83C9-9A6E2304BD0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AFA7247-1720-461F-83C9-9A6E2304BD0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FA7247-1720-461F-83C9-9A6E2304BD0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FA7247-1720-461F-83C9-9A6E2304BD0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AFA7247-1720-461F-83C9-9A6E2304BD0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AFA7247-1720-461F-83C9-9A6E2304BD0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AFA7247-1720-461F-83C9-9A6E2304BD0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AFA7247-1720-461F-83C9-9A6E2304BD04}" type="datetimeFigureOut">
              <a:rPr lang="en-IN" smtClean="0"/>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AFA7247-1720-461F-83C9-9A6E2304BD04}" type="datetimeFigureOut">
              <a:rPr lang="en-IN" smtClean="0"/>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AFA7247-1720-461F-83C9-9A6E2304BD0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AFA7247-1720-461F-83C9-9A6E2304BD0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FA7247-1720-461F-83C9-9A6E2304BD0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A7247-1720-461F-83C9-9A6E2304BD0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AFA7247-1720-461F-83C9-9A6E2304BD0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AFA7247-1720-461F-83C9-9A6E2304BD0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DB6535-4871-415D-82D1-7BFFA0DF9A5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jpe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BAFA7247-1720-461F-83C9-9A6E2304BD04}" type="datetimeFigureOut">
              <a:rPr lang="en-IN" smtClean="0"/>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6DB6535-4871-415D-82D1-7BFFA0DF9A5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155065" y="2731770"/>
            <a:ext cx="11732895" cy="6158865"/>
          </a:xfrm>
        </p:spPr>
        <p:txBody>
          <a:bodyPr/>
          <a:p>
            <a:r>
              <a:rPr lang="en-US"/>
              <a:t>NAME:pandey shrushty vijayNarayan</a:t>
            </a:r>
            <a:endParaRPr lang="en-US"/>
          </a:p>
          <a:p>
            <a:r>
              <a:rPr lang="en-US"/>
              <a:t>STD: BCA-SEM6</a:t>
            </a:r>
            <a:endParaRPr lang="en-US"/>
          </a:p>
          <a:p>
            <a:r>
              <a:rPr lang="en-US"/>
              <a:t>Enrollment NO:22020111432</a:t>
            </a:r>
            <a:endParaRPr lang="en-US"/>
          </a:p>
          <a:p>
            <a:r>
              <a:rPr lang="en-US"/>
              <a:t>Subject:Cyber Security</a:t>
            </a:r>
            <a:endParaRPr lang="en-US"/>
          </a:p>
          <a:p>
            <a:r>
              <a:rPr lang="en-US"/>
              <a:t>College:Bhagwan Mahavir University</a:t>
            </a:r>
            <a:endParaRPr lang="en-US"/>
          </a:p>
          <a:p>
            <a:endParaRPr lang="en-US"/>
          </a:p>
          <a:p>
            <a:endParaRPr lang="en-US"/>
          </a:p>
          <a:p>
            <a:endParaRPr lang="en-US"/>
          </a:p>
          <a:p>
            <a:endParaRPr lang="en-US"/>
          </a:p>
          <a:p>
            <a:pPr marL="0" indent="0">
              <a:buNone/>
            </a:pPr>
            <a:r>
              <a:rPr lang="en-US"/>
              <a:t>                                                                                                                                            En22020</a:t>
            </a:r>
            <a:r>
              <a:rPr lang="en-IN" altLang="en-US"/>
              <a:t>20</a:t>
            </a:r>
            <a:r>
              <a:rPr lang="en-US"/>
              <a:t>111432</a:t>
            </a:r>
            <a:endParaRPr lang="en-US"/>
          </a:p>
          <a:p>
            <a:endParaRPr lang="en-US"/>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Black" panose="020B0A04020102020204" charset="0"/>
                <a:cs typeface="Arial Black" panose="020B0A04020102020204" charset="0"/>
              </a:rPr>
              <a:t>5.IOT Security...</a:t>
            </a:r>
            <a:endParaRPr 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155065" y="2403475"/>
            <a:ext cx="8825865" cy="3844925"/>
          </a:xfrm>
        </p:spPr>
        <p:style>
          <a:lnRef idx="2">
            <a:schemeClr val="accent4"/>
          </a:lnRef>
          <a:fillRef idx="2">
            <a:schemeClr val="accent4"/>
          </a:fillRef>
          <a:effectRef idx="0">
            <a:srgbClr val="FFFFFF"/>
          </a:effectRef>
          <a:fontRef idx="minor">
            <a:schemeClr val="lt1"/>
          </a:fontRef>
        </p:style>
        <p:txBody>
          <a:bodyPr>
            <a:normAutofit fontScale="90000"/>
          </a:bodyPr>
          <a:p>
            <a:r>
              <a:rPr lang="en-US" altLang="en-US" sz="2220" b="1">
                <a:solidFill>
                  <a:schemeClr val="accent4">
                    <a:lumMod val="50000"/>
                  </a:schemeClr>
                </a:solidFill>
                <a:latin typeface="Arial" panose="020B0604020202020204" pitchFamily="34" charset="0"/>
                <a:cs typeface="Arial" panose="020B0604020202020204" pitchFamily="34" charset="0"/>
              </a:rPr>
              <a:t>IoT security focuses on protecting connected devices, networks, and data from unauthorized access and cyber threats, encompassing strategies like strong authentication, encryption, and secure firmware updates. </a:t>
            </a:r>
            <a:endParaRPr lang="en-US" altLang="en-US" sz="2220" b="1">
              <a:solidFill>
                <a:schemeClr val="accent4">
                  <a:lumMod val="50000"/>
                </a:schemeClr>
              </a:solidFill>
              <a:latin typeface="Arial" panose="020B0604020202020204" pitchFamily="34" charset="0"/>
              <a:cs typeface="Arial" panose="020B0604020202020204" pitchFamily="34" charset="0"/>
            </a:endParaRPr>
          </a:p>
          <a:p>
            <a:endParaRPr lang="en-US" altLang="en-US" sz="2000" b="1">
              <a:solidFill>
                <a:schemeClr val="accent4">
                  <a:lumMod val="50000"/>
                </a:schemeClr>
              </a:solidFill>
            </a:endParaRPr>
          </a:p>
          <a:p>
            <a:r>
              <a:rPr lang="en-US" altLang="en-US" sz="3600" b="1">
                <a:solidFill>
                  <a:schemeClr val="accent6">
                    <a:lumMod val="75000"/>
                  </a:schemeClr>
                </a:solidFill>
              </a:rPr>
              <a:t>Importance..</a:t>
            </a:r>
            <a:endParaRPr lang="en-US" altLang="en-US" sz="3600" b="1">
              <a:solidFill>
                <a:schemeClr val="accent6">
                  <a:lumMod val="75000"/>
                </a:schemeClr>
              </a:solidFill>
            </a:endParaRPr>
          </a:p>
          <a:p>
            <a:r>
              <a:rPr lang="en-US" altLang="en-US" sz="2220" b="1">
                <a:solidFill>
                  <a:schemeClr val="accent4">
                    <a:lumMod val="50000"/>
                  </a:schemeClr>
                </a:solidFill>
              </a:rPr>
              <a:t>I</a:t>
            </a:r>
            <a:r>
              <a:rPr lang="en-US" altLang="en-US" sz="2220" b="1">
                <a:solidFill>
                  <a:schemeClr val="accent4">
                    <a:lumMod val="50000"/>
                  </a:schemeClr>
                </a:solidFill>
                <a:latin typeface="Arial" panose="020B0604020202020204" pitchFamily="34" charset="0"/>
                <a:cs typeface="Arial" panose="020B0604020202020204" pitchFamily="34" charset="0"/>
              </a:rPr>
              <a:t>oT security is crucial because it protects the vast network of connected devices from cyber threats, safeguarding data, privacy, and the functionality of critical systems, from smart homes to industrial infrastructure</a:t>
            </a:r>
            <a:r>
              <a:rPr lang="en-US" altLang="en-US" sz="2220" b="1">
                <a:solidFill>
                  <a:schemeClr val="accent6">
                    <a:lumMod val="75000"/>
                  </a:schemeClr>
                </a:solidFill>
              </a:rPr>
              <a:t>. </a:t>
            </a:r>
            <a:endParaRPr lang="en-US" altLang="en-US" sz="2220" b="1">
              <a:solidFill>
                <a:schemeClr val="accent6">
                  <a:lumMod val="75000"/>
                </a:schemeClr>
              </a:solidFill>
            </a:endParaRPr>
          </a:p>
        </p:txBody>
      </p:sp>
      <p:sp>
        <p:nvSpPr>
          <p:cNvPr id="4" name="Text Box 3"/>
          <p:cNvSpPr txBox="1"/>
          <p:nvPr/>
        </p:nvSpPr>
        <p:spPr>
          <a:xfrm>
            <a:off x="9981565" y="6517005"/>
            <a:ext cx="4374515" cy="89344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Black" panose="020B0A04020102020204" charset="0"/>
                <a:cs typeface="Arial Black" panose="020B0A04020102020204" charset="0"/>
              </a:rPr>
              <a:t>6.Application Securtity...</a:t>
            </a:r>
            <a:endParaRPr 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155065" y="2603500"/>
            <a:ext cx="8825865" cy="3709035"/>
          </a:xfrm>
        </p:spPr>
        <p:style>
          <a:lnRef idx="2">
            <a:schemeClr val="accent4"/>
          </a:lnRef>
          <a:fillRef idx="2">
            <a:schemeClr val="accent4"/>
          </a:fillRef>
          <a:effectRef idx="0">
            <a:srgbClr val="FFFFFF"/>
          </a:effectRef>
          <a:fontRef idx="minor">
            <a:schemeClr val="lt1"/>
          </a:fontRef>
        </p:style>
        <p:txBody>
          <a:bodyPr>
            <a:normAutofit fontScale="90000"/>
          </a:bodyPr>
          <a:p>
            <a:r>
              <a:rPr lang="en-US" altLang="en-US" sz="2220" b="1">
                <a:solidFill>
                  <a:schemeClr val="accent4">
                    <a:lumMod val="50000"/>
                  </a:schemeClr>
                </a:solidFill>
                <a:latin typeface="Arial" panose="020B0604020202020204" pitchFamily="34" charset="0"/>
                <a:cs typeface="Arial" panose="020B0604020202020204" pitchFamily="34" charset="0"/>
              </a:rPr>
              <a:t>Application security (AppSec) is the practice of identifying and addressing vulnerabilities in software applications to prevent unauthorized access, modification, or misuse throughout their lifecycle, from development to deployment. </a:t>
            </a:r>
            <a:endParaRPr lang="en-US" altLang="en-US" sz="2220" b="1">
              <a:solidFill>
                <a:schemeClr val="accent4">
                  <a:lumMod val="50000"/>
                </a:schemeClr>
              </a:solidFill>
              <a:latin typeface="Arial" panose="020B0604020202020204" pitchFamily="34" charset="0"/>
              <a:cs typeface="Arial" panose="020B0604020202020204" pitchFamily="34" charset="0"/>
            </a:endParaRPr>
          </a:p>
          <a:p>
            <a:endParaRPr lang="en-US" altLang="en-US" b="1">
              <a:latin typeface="Arial" panose="020B0604020202020204" pitchFamily="34" charset="0"/>
              <a:cs typeface="Arial" panose="020B0604020202020204" pitchFamily="34" charset="0"/>
            </a:endParaRPr>
          </a:p>
          <a:p>
            <a:r>
              <a:rPr lang="en-US" altLang="en-US" sz="2800" b="1">
                <a:solidFill>
                  <a:schemeClr val="accent6">
                    <a:lumMod val="75000"/>
                  </a:schemeClr>
                </a:solidFill>
                <a:latin typeface="Arial" panose="020B0604020202020204" pitchFamily="34" charset="0"/>
                <a:cs typeface="Arial" panose="020B0604020202020204" pitchFamily="34" charset="0"/>
              </a:rPr>
              <a:t>Importance...</a:t>
            </a:r>
            <a:endParaRPr lang="en-US" altLang="en-US" sz="2800" b="1">
              <a:solidFill>
                <a:schemeClr val="accent6">
                  <a:lumMod val="75000"/>
                </a:schemeClr>
              </a:solidFill>
              <a:latin typeface="Arial" panose="020B0604020202020204" pitchFamily="34" charset="0"/>
              <a:cs typeface="Arial" panose="020B0604020202020204" pitchFamily="34" charset="0"/>
            </a:endParaRPr>
          </a:p>
          <a:p>
            <a:r>
              <a:rPr lang="en-US" altLang="en-US" sz="2220" b="1">
                <a:solidFill>
                  <a:schemeClr val="accent4">
                    <a:lumMod val="50000"/>
                  </a:schemeClr>
                </a:solidFill>
                <a:latin typeface="Arial" panose="020B0604020202020204" pitchFamily="34" charset="0"/>
                <a:cs typeface="Arial" panose="020B0604020202020204" pitchFamily="34" charset="0"/>
              </a:rPr>
              <a:t>Application security is crucial because it safeguards software applications and the sensitive data they handle from cyberattacks and vulnerabilities, protecting businesses from financial losses, reputational damage, and legal repercussions. </a:t>
            </a:r>
            <a:endParaRPr lang="en-US" altLang="en-US" sz="2220" b="1">
              <a:solidFill>
                <a:schemeClr val="accent4">
                  <a:lumMod val="50000"/>
                </a:schemeClr>
              </a:solidFill>
              <a:latin typeface="Arial" panose="020B0604020202020204" pitchFamily="34" charset="0"/>
              <a:cs typeface="Arial" panose="020B0604020202020204" pitchFamily="34" charset="0"/>
            </a:endParaRPr>
          </a:p>
        </p:txBody>
      </p:sp>
      <p:sp>
        <p:nvSpPr>
          <p:cNvPr id="4" name="Text Box 3"/>
          <p:cNvSpPr txBox="1"/>
          <p:nvPr/>
        </p:nvSpPr>
        <p:spPr>
          <a:xfrm>
            <a:off x="10043160" y="6523355"/>
            <a:ext cx="4334510" cy="42354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Black" panose="020B0A04020102020204" charset="0"/>
                <a:cs typeface="Arial Black" panose="020B0A04020102020204" charset="0"/>
              </a:rPr>
              <a:t>7.ZERO Security...</a:t>
            </a:r>
            <a:endParaRPr 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155065" y="2525395"/>
            <a:ext cx="8682990" cy="3787140"/>
          </a:xfrm>
        </p:spPr>
        <p:style>
          <a:lnRef idx="2">
            <a:schemeClr val="accent4"/>
          </a:lnRef>
          <a:fillRef idx="2">
            <a:schemeClr val="accent4"/>
          </a:fillRef>
          <a:effectRef idx="0">
            <a:srgbClr val="FFFFFF"/>
          </a:effectRef>
          <a:fontRef idx="minor">
            <a:schemeClr val="lt1"/>
          </a:fontRef>
        </p:style>
        <p:txBody>
          <a:bodyPr>
            <a:normAutofit fontScale="90000" lnSpcReduction="10000"/>
          </a:bodyPr>
          <a:p>
            <a:r>
              <a:rPr lang="en-US" altLang="en-US" sz="2220" b="1">
                <a:solidFill>
                  <a:schemeClr val="accent4">
                    <a:lumMod val="50000"/>
                  </a:schemeClr>
                </a:solidFill>
                <a:latin typeface="Arial" panose="020B0604020202020204" pitchFamily="34" charset="0"/>
                <a:cs typeface="Arial" panose="020B0604020202020204" pitchFamily="34" charset="0"/>
              </a:rPr>
              <a:t>Zero Trust security is a security model that assumes no user or device, regardless of location or network, should be trusted by default, requiring strict identity verification and authorization for every access request. </a:t>
            </a:r>
            <a:endParaRPr lang="en-US" altLang="en-US" sz="2220" b="1">
              <a:solidFill>
                <a:schemeClr val="accent4">
                  <a:lumMod val="50000"/>
                </a:schemeClr>
              </a:solidFill>
              <a:latin typeface="Arial" panose="020B0604020202020204" pitchFamily="34" charset="0"/>
              <a:cs typeface="Arial" panose="020B0604020202020204" pitchFamily="34" charset="0"/>
            </a:endParaRPr>
          </a:p>
          <a:p>
            <a:endParaRPr lang="en-US" altLang="en-US" sz="2000" b="1">
              <a:solidFill>
                <a:schemeClr val="accent4">
                  <a:lumMod val="50000"/>
                </a:schemeClr>
              </a:solidFill>
            </a:endParaRPr>
          </a:p>
          <a:p>
            <a:r>
              <a:rPr lang="en-US" altLang="en-US" sz="3200" b="1">
                <a:solidFill>
                  <a:schemeClr val="accent6">
                    <a:lumMod val="75000"/>
                  </a:schemeClr>
                </a:solidFill>
                <a:latin typeface="Arial Black" panose="020B0A04020102020204" charset="0"/>
                <a:cs typeface="Arial Black" panose="020B0A04020102020204" charset="0"/>
              </a:rPr>
              <a:t>Importance....</a:t>
            </a:r>
            <a:endParaRPr lang="en-US" altLang="en-US" sz="3200" b="1">
              <a:solidFill>
                <a:schemeClr val="accent6">
                  <a:lumMod val="75000"/>
                </a:schemeClr>
              </a:solidFill>
              <a:latin typeface="Arial Black" panose="020B0A04020102020204" charset="0"/>
              <a:cs typeface="Arial Black" panose="020B0A04020102020204" charset="0"/>
            </a:endParaRPr>
          </a:p>
          <a:p>
            <a:r>
              <a:rPr lang="en-US" altLang="en-US" sz="2220" b="1">
                <a:solidFill>
                  <a:schemeClr val="accent4">
                    <a:lumMod val="50000"/>
                  </a:schemeClr>
                </a:solidFill>
                <a:latin typeface="Arial" panose="020B0604020202020204" pitchFamily="34" charset="0"/>
                <a:cs typeface="Arial" panose="020B0604020202020204" pitchFamily="34" charset="0"/>
              </a:rPr>
              <a:t>Zero Trust security is crucial because it shifts from trusting users and devices within a network to verifying them at every access point, significantly reducing the risk of breaches and limiting the impact of security incidents by minimizing the attack surface and enforcing strict access controls</a:t>
            </a:r>
            <a:r>
              <a:rPr lang="en-US" altLang="en-US" sz="2000" b="1">
                <a:solidFill>
                  <a:schemeClr val="accent4">
                    <a:lumMod val="50000"/>
                  </a:schemeClr>
                </a:solidFill>
                <a:latin typeface="Arial Black" panose="020B0A04020102020204" charset="0"/>
                <a:cs typeface="Arial Black" panose="020B0A04020102020204" charset="0"/>
              </a:rPr>
              <a:t>. </a:t>
            </a:r>
            <a:endParaRPr lang="en-US" altLang="en-US" sz="2000" b="1">
              <a:solidFill>
                <a:schemeClr val="accent4">
                  <a:lumMod val="50000"/>
                </a:schemeClr>
              </a:solidFill>
              <a:latin typeface="Arial Black" panose="020B0A04020102020204" charset="0"/>
              <a:cs typeface="Arial Black" panose="020B0A04020102020204" charset="0"/>
            </a:endParaRPr>
          </a:p>
        </p:txBody>
      </p:sp>
      <p:sp>
        <p:nvSpPr>
          <p:cNvPr id="4" name="Text Box 3"/>
          <p:cNvSpPr txBox="1"/>
          <p:nvPr/>
        </p:nvSpPr>
        <p:spPr>
          <a:xfrm>
            <a:off x="10033000" y="6564630"/>
            <a:ext cx="4144010" cy="439420"/>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24619"/>
            <a:ext cx="8825658" cy="1138687"/>
          </a:xfrm>
        </p:spPr>
        <p:txBody>
          <a:bodyPr/>
          <a:lstStyle/>
          <a:p>
            <a:r>
              <a:rPr lang="en-US" sz="3600" dirty="0">
                <a:solidFill>
                  <a:schemeClr val="accent3">
                    <a:lumMod val="40000"/>
                    <a:lumOff val="60000"/>
                  </a:schemeClr>
                </a:solidFill>
                <a:latin typeface="Franklin Gothic Heavy" panose="020B0903020102020204" pitchFamily="34" charset="0"/>
              </a:rPr>
              <a:t>Computer Viruses: </a:t>
            </a:r>
            <a:r>
              <a:rPr lang="en-US" sz="3600" dirty="0">
                <a:latin typeface="Franklin Gothic Heavy" panose="020B0903020102020204" pitchFamily="34" charset="0"/>
              </a:rPr>
              <a:t>Unmasking the Threats in the Digital World</a:t>
            </a:r>
            <a:endParaRPr lang="en-IN" sz="3600" dirty="0">
              <a:latin typeface="Franklin Gothic Heavy" panose="020B0903020102020204" pitchFamily="34" charset="0"/>
            </a:endParaRPr>
          </a:p>
        </p:txBody>
      </p:sp>
      <p:sp>
        <p:nvSpPr>
          <p:cNvPr id="3" name="Subtitle 2"/>
          <p:cNvSpPr>
            <a:spLocks noGrp="1"/>
          </p:cNvSpPr>
          <p:nvPr>
            <p:ph type="subTitle" idx="1"/>
          </p:nvPr>
        </p:nvSpPr>
        <p:spPr>
          <a:xfrm>
            <a:off x="790575" y="1950085"/>
            <a:ext cx="7668895" cy="4088130"/>
          </a:xfrm>
          <a:ln>
            <a:solidFill>
              <a:schemeClr val="bg1"/>
            </a:solidFill>
          </a:ln>
        </p:spPr>
        <p:style>
          <a:lnRef idx="2">
            <a:schemeClr val="accent4"/>
          </a:lnRef>
          <a:fillRef idx="0">
            <a:srgbClr val="FFFFFF"/>
          </a:fillRef>
          <a:effectRef idx="0">
            <a:srgbClr val="FFFFFF"/>
          </a:effectRef>
          <a:fontRef idx="minor">
            <a:schemeClr val="tx1"/>
          </a:fontRef>
        </p:style>
        <p:txBody>
          <a:bodyPr>
            <a:normAutofit/>
          </a:bodyPr>
          <a:lstStyle/>
          <a:p>
            <a:r>
              <a:rPr lang="en-US" altLang="en-IN" sz="2800" dirty="0">
                <a:solidFill>
                  <a:schemeClr val="accent3">
                    <a:lumMod val="20000"/>
                    <a:lumOff val="80000"/>
                  </a:schemeClr>
                </a:solidFill>
                <a:latin typeface="Franklin Gothic Heavy" panose="020B0903020102020204" pitchFamily="34" charset="0"/>
              </a:rPr>
              <a:t>computer viruses affect the computer many ways.it can distroy data,files or programs.</a:t>
            </a:r>
            <a:endParaRPr lang="en-US" altLang="en-IN" sz="2800" dirty="0">
              <a:solidFill>
                <a:schemeClr val="accent3">
                  <a:lumMod val="20000"/>
                  <a:lumOff val="80000"/>
                </a:schemeClr>
              </a:solidFill>
              <a:latin typeface="Franklin Gothic Heavy" panose="020B0903020102020204" pitchFamily="34" charset="0"/>
            </a:endParaRPr>
          </a:p>
          <a:p>
            <a:endParaRPr lang="en-US" altLang="en-IN" sz="2800" dirty="0">
              <a:solidFill>
                <a:schemeClr val="accent3">
                  <a:lumMod val="20000"/>
                  <a:lumOff val="80000"/>
                </a:schemeClr>
              </a:solidFill>
              <a:latin typeface="Franklin Gothic Heavy" panose="020B0903020102020204" pitchFamily="34" charset="0"/>
            </a:endParaRPr>
          </a:p>
          <a:p>
            <a:r>
              <a:rPr lang="en-US" altLang="en-IN" sz="2800" dirty="0">
                <a:solidFill>
                  <a:schemeClr val="accent3">
                    <a:lumMod val="20000"/>
                    <a:lumOff val="80000"/>
                  </a:schemeClr>
                </a:solidFill>
                <a:latin typeface="Franklin Gothic Heavy" panose="020B0903020102020204" pitchFamily="34" charset="0"/>
              </a:rPr>
              <a:t>the distructive effects of</a:t>
            </a:r>
            <a:endParaRPr lang="en-US" altLang="en-IN" sz="2800" dirty="0">
              <a:solidFill>
                <a:schemeClr val="accent3">
                  <a:lumMod val="20000"/>
                  <a:lumOff val="80000"/>
                </a:schemeClr>
              </a:solidFill>
              <a:latin typeface="Franklin Gothic Heavy" panose="020B0903020102020204" pitchFamily="34" charset="0"/>
            </a:endParaRPr>
          </a:p>
          <a:p>
            <a:r>
              <a:rPr lang="en-US" altLang="en-IN" sz="2800" dirty="0">
                <a:solidFill>
                  <a:schemeClr val="accent3">
                    <a:lumMod val="20000"/>
                    <a:lumOff val="80000"/>
                  </a:schemeClr>
                </a:solidFill>
                <a:latin typeface="Franklin Gothic Heavy" panose="020B0903020102020204" pitchFamily="34" charset="0"/>
              </a:rPr>
              <a:t>viruses are different according to their  types.</a:t>
            </a:r>
            <a:endParaRPr lang="en-US" altLang="en-IN" sz="2800" dirty="0">
              <a:solidFill>
                <a:schemeClr val="accent3">
                  <a:lumMod val="20000"/>
                  <a:lumOff val="80000"/>
                </a:schemeClr>
              </a:solidFill>
              <a:latin typeface="Franklin Gothic Heavy" panose="020B0903020102020204" pitchFamily="34" charset="0"/>
            </a:endParaRPr>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82670" y="1128288"/>
            <a:ext cx="4509099" cy="5041173"/>
          </a:xfrm>
          <a:prstGeom prst="rect">
            <a:avLst/>
          </a:prstGeom>
        </p:spPr>
      </p:pic>
      <p:sp>
        <p:nvSpPr>
          <p:cNvPr id="6" name="Text Box 5"/>
          <p:cNvSpPr txBox="1"/>
          <p:nvPr/>
        </p:nvSpPr>
        <p:spPr>
          <a:xfrm>
            <a:off x="9980930" y="6494145"/>
            <a:ext cx="4064000" cy="645160"/>
          </a:xfrm>
          <a:prstGeom prst="rect">
            <a:avLst/>
          </a:prstGeom>
          <a:noFill/>
        </p:spPr>
        <p:txBody>
          <a:bodyPr wrap="square" rtlCol="0">
            <a:spAutoFit/>
          </a:bodyPr>
          <a:p>
            <a:r>
              <a:rPr lang="en-US">
                <a:sym typeface="+mn-ea"/>
              </a:rPr>
              <a:t>EN:22020</a:t>
            </a:r>
            <a:r>
              <a:rPr lang="en-IN" altLang="en-US">
                <a:sym typeface="+mn-ea"/>
              </a:rPr>
              <a:t>20</a:t>
            </a:r>
            <a:r>
              <a:rPr lang="en-US">
                <a:sym typeface="+mn-ea"/>
              </a:rPr>
              <a:t>111432</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4294967295" end="4294967295"/>
                                            </p:txEl>
                                          </p:spTgt>
                                        </p:tgtEl>
                                        <p:attrNameLst>
                                          <p:attrName>style.visibility</p:attrName>
                                        </p:attrNameLst>
                                      </p:cBhvr>
                                      <p:to>
                                        <p:strVal val="visible"/>
                                      </p:to>
                                    </p:set>
                                    <p:animEffect transition="in" filter="barn(inVertical)">
                                      <p:cBhvr>
                                        <p:cTn id="12" dur="500"/>
                                        <p:tgtEl>
                                          <p:spTgt spid="3">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294967295" end="4294967295"/>
                                            </p:txEl>
                                          </p:spTgt>
                                        </p:tgtEl>
                                        <p:attrNameLst>
                                          <p:attrName>style.visibility</p:attrName>
                                        </p:attrNameLst>
                                      </p:cBhvr>
                                      <p:to>
                                        <p:strVal val="visible"/>
                                      </p:to>
                                    </p:set>
                                    <p:animEffect transition="in" filter="barn(inVertical)">
                                      <p:cBhvr>
                                        <p:cTn id="17" dur="500"/>
                                        <p:tgtEl>
                                          <p:spTgt spid="3">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arn(inVertic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arn(inVertic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arn(inVertic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Black" panose="020B0A04020102020204" charset="0"/>
                <a:cs typeface="Arial Black" panose="020B0A04020102020204" charset="0"/>
              </a:rPr>
              <a:t>what does computer viruses do?</a:t>
            </a:r>
            <a:endParaRPr 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155065" y="2603500"/>
            <a:ext cx="9004300" cy="4023995"/>
          </a:xfrm>
        </p:spPr>
        <p:style>
          <a:lnRef idx="2">
            <a:schemeClr val="accent5"/>
          </a:lnRef>
          <a:fillRef idx="2">
            <a:schemeClr val="accent5"/>
          </a:fillRef>
          <a:effectRef idx="0">
            <a:srgbClr val="FFFFFF"/>
          </a:effectRef>
          <a:fontRef idx="minor">
            <a:schemeClr val="lt1"/>
          </a:fontRef>
        </p:style>
        <p:txBody>
          <a:bodyPr>
            <a:noAutofit/>
          </a:bodyPr>
          <a:p>
            <a:r>
              <a:rPr lang="en-US" altLang="en-US" sz="1500" b="1">
                <a:solidFill>
                  <a:schemeClr val="accent6"/>
                </a:solidFill>
                <a:latin typeface="Arial" panose="020B0604020202020204" pitchFamily="34" charset="0"/>
                <a:cs typeface="Arial" panose="020B0604020202020204" pitchFamily="34" charset="0"/>
              </a:rPr>
              <a:t>Infect Files &amp; Programs</a:t>
            </a:r>
            <a:r>
              <a:rPr lang="en-US" altLang="en-US" sz="1500" b="1">
                <a:latin typeface="Arial" panose="020B0604020202020204" pitchFamily="34" charset="0"/>
                <a:cs typeface="Arial" panose="020B0604020202020204" pitchFamily="34" charset="0"/>
              </a:rPr>
              <a:t> –</a:t>
            </a:r>
            <a:r>
              <a:rPr lang="en-US" altLang="en-US" sz="1500" b="1">
                <a:solidFill>
                  <a:schemeClr val="tx2"/>
                </a:solidFill>
                <a:latin typeface="Arial" panose="020B0604020202020204" pitchFamily="34" charset="0"/>
                <a:cs typeface="Arial" panose="020B0604020202020204" pitchFamily="34" charset="0"/>
              </a:rPr>
              <a:t> Viruses attach themselves to files, software, or system processes.</a:t>
            </a:r>
            <a:endParaRPr lang="en-US" altLang="en-US" sz="1500" b="1">
              <a:latin typeface="Arial" panose="020B0604020202020204" pitchFamily="34" charset="0"/>
              <a:cs typeface="Arial" panose="020B0604020202020204" pitchFamily="34" charset="0"/>
            </a:endParaRPr>
          </a:p>
          <a:p>
            <a:endParaRPr lang="en-US" altLang="en-US" sz="1500" b="1">
              <a:latin typeface="Arial" panose="020B0604020202020204" pitchFamily="34" charset="0"/>
              <a:cs typeface="Arial" panose="020B0604020202020204" pitchFamily="34" charset="0"/>
            </a:endParaRPr>
          </a:p>
          <a:p>
            <a:r>
              <a:rPr lang="en-US" altLang="en-US" sz="1500" b="1">
                <a:solidFill>
                  <a:schemeClr val="accent6"/>
                </a:solidFill>
                <a:latin typeface="Arial" panose="020B0604020202020204" pitchFamily="34" charset="0"/>
                <a:cs typeface="Arial" panose="020B0604020202020204" pitchFamily="34" charset="0"/>
              </a:rPr>
              <a:t>Spread to Other Devices</a:t>
            </a:r>
            <a:r>
              <a:rPr lang="en-US" altLang="en-US" sz="1500" b="1">
                <a:latin typeface="Arial" panose="020B0604020202020204" pitchFamily="34" charset="0"/>
                <a:cs typeface="Arial" panose="020B0604020202020204" pitchFamily="34" charset="0"/>
              </a:rPr>
              <a:t> –</a:t>
            </a:r>
            <a:r>
              <a:rPr lang="en-US" altLang="en-US" sz="1500" b="1">
                <a:solidFill>
                  <a:schemeClr val="tx2"/>
                </a:solidFill>
                <a:latin typeface="Arial" panose="020B0604020202020204" pitchFamily="34" charset="0"/>
                <a:cs typeface="Arial" panose="020B0604020202020204" pitchFamily="34" charset="0"/>
              </a:rPr>
              <a:t> They replicate and spread through email attachments, USB drives, networks, or the internet.</a:t>
            </a:r>
            <a:endParaRPr lang="en-US" altLang="en-US" sz="1500" b="1">
              <a:solidFill>
                <a:schemeClr val="tx2"/>
              </a:solidFill>
              <a:latin typeface="Arial" panose="020B0604020202020204" pitchFamily="34" charset="0"/>
              <a:cs typeface="Arial" panose="020B0604020202020204" pitchFamily="34" charset="0"/>
            </a:endParaRPr>
          </a:p>
          <a:p>
            <a:endParaRPr lang="en-US" altLang="en-US" sz="1500" b="1">
              <a:latin typeface="Arial" panose="020B0604020202020204" pitchFamily="34" charset="0"/>
              <a:cs typeface="Arial" panose="020B0604020202020204" pitchFamily="34" charset="0"/>
            </a:endParaRPr>
          </a:p>
          <a:p>
            <a:r>
              <a:rPr lang="en-US" altLang="en-US" sz="1500" b="1">
                <a:solidFill>
                  <a:schemeClr val="accent6"/>
                </a:solidFill>
                <a:latin typeface="Arial" panose="020B0604020202020204" pitchFamily="34" charset="0"/>
                <a:cs typeface="Arial" panose="020B0604020202020204" pitchFamily="34" charset="0"/>
              </a:rPr>
              <a:t>Cause Damage</a:t>
            </a:r>
            <a:r>
              <a:rPr lang="en-US" altLang="en-US" sz="1500" b="1">
                <a:latin typeface="Arial" panose="020B0604020202020204" pitchFamily="34" charset="0"/>
                <a:cs typeface="Arial" panose="020B0604020202020204" pitchFamily="34" charset="0"/>
              </a:rPr>
              <a:t> – </a:t>
            </a:r>
            <a:r>
              <a:rPr lang="en-US" altLang="en-US" sz="1500" b="1">
                <a:solidFill>
                  <a:schemeClr val="tx2"/>
                </a:solidFill>
                <a:latin typeface="Arial" panose="020B0604020202020204" pitchFamily="34" charset="0"/>
                <a:cs typeface="Arial" panose="020B0604020202020204" pitchFamily="34" charset="0"/>
              </a:rPr>
              <a:t>Some viruses delete files, corrupt data, slow down systems, or even make computers unusable.</a:t>
            </a:r>
            <a:endParaRPr lang="en-US" altLang="en-US" sz="1500" b="1">
              <a:solidFill>
                <a:schemeClr val="tx2"/>
              </a:solidFill>
              <a:latin typeface="Arial" panose="020B0604020202020204" pitchFamily="34" charset="0"/>
              <a:cs typeface="Arial" panose="020B0604020202020204" pitchFamily="34" charset="0"/>
            </a:endParaRPr>
          </a:p>
          <a:p>
            <a:endParaRPr lang="en-US" altLang="en-US" sz="1500" b="1">
              <a:solidFill>
                <a:schemeClr val="tx2"/>
              </a:solidFill>
              <a:latin typeface="Arial" panose="020B0604020202020204" pitchFamily="34" charset="0"/>
              <a:cs typeface="Arial" panose="020B0604020202020204" pitchFamily="34" charset="0"/>
            </a:endParaRPr>
          </a:p>
          <a:p>
            <a:r>
              <a:rPr lang="en-US" altLang="en-US" sz="1500" b="1">
                <a:solidFill>
                  <a:schemeClr val="accent6"/>
                </a:solidFill>
                <a:latin typeface="Arial" panose="020B0604020202020204" pitchFamily="34" charset="0"/>
                <a:cs typeface="Arial" panose="020B0604020202020204" pitchFamily="34" charset="0"/>
              </a:rPr>
              <a:t>Steal Information</a:t>
            </a:r>
            <a:r>
              <a:rPr lang="en-US" altLang="en-US" sz="1500" b="1">
                <a:latin typeface="Arial" panose="020B0604020202020204" pitchFamily="34" charset="0"/>
                <a:cs typeface="Arial" panose="020B0604020202020204" pitchFamily="34" charset="0"/>
              </a:rPr>
              <a:t> – </a:t>
            </a:r>
            <a:r>
              <a:rPr lang="en-US" altLang="en-US" sz="1500" b="1">
                <a:solidFill>
                  <a:schemeClr val="tx2"/>
                </a:solidFill>
                <a:latin typeface="Arial" panose="020B0604020202020204" pitchFamily="34" charset="0"/>
                <a:cs typeface="Arial" panose="020B0604020202020204" pitchFamily="34" charset="0"/>
              </a:rPr>
              <a:t>Certain viruses, like keyloggers or spyware, capture sensitive data such as passwords and credit card details.</a:t>
            </a:r>
            <a:endParaRPr lang="en-US" altLang="en-US" sz="1500" b="1">
              <a:solidFill>
                <a:schemeClr val="tx2"/>
              </a:solidFill>
              <a:latin typeface="Arial" panose="020B0604020202020204" pitchFamily="34" charset="0"/>
              <a:cs typeface="Arial" panose="020B0604020202020204" pitchFamily="34" charset="0"/>
            </a:endParaRPr>
          </a:p>
          <a:p>
            <a:endParaRPr lang="en-US" altLang="en-US" sz="1500" b="1">
              <a:solidFill>
                <a:schemeClr val="tx2"/>
              </a:solidFill>
              <a:latin typeface="Arial" panose="020B0604020202020204" pitchFamily="34" charset="0"/>
              <a:cs typeface="Arial" panose="020B0604020202020204" pitchFamily="34" charset="0"/>
            </a:endParaRPr>
          </a:p>
          <a:p>
            <a:r>
              <a:rPr lang="en-US" altLang="en-US" sz="1500" b="1">
                <a:solidFill>
                  <a:schemeClr val="accent6"/>
                </a:solidFill>
                <a:latin typeface="Arial" panose="020B0604020202020204" pitchFamily="34" charset="0"/>
                <a:cs typeface="Arial" panose="020B0604020202020204" pitchFamily="34" charset="0"/>
              </a:rPr>
              <a:t>Give Hackers Control</a:t>
            </a:r>
            <a:r>
              <a:rPr lang="en-US" altLang="en-US" sz="1500" b="1">
                <a:latin typeface="Arial" panose="020B0604020202020204" pitchFamily="34" charset="0"/>
                <a:cs typeface="Arial" panose="020B0604020202020204" pitchFamily="34" charset="0"/>
              </a:rPr>
              <a:t> –</a:t>
            </a:r>
            <a:r>
              <a:rPr lang="en-US" altLang="en-US" sz="1500" b="1">
                <a:solidFill>
                  <a:schemeClr val="tx2"/>
                </a:solidFill>
                <a:latin typeface="Arial" panose="020B0604020202020204" pitchFamily="34" charset="0"/>
                <a:cs typeface="Arial" panose="020B0604020202020204" pitchFamily="34" charset="0"/>
              </a:rPr>
              <a:t> Some viruses create backdoors, allowing hackers to control your system remotely.</a:t>
            </a:r>
            <a:endParaRPr lang="en-US" altLang="en-US" sz="1500" b="1">
              <a:solidFill>
                <a:schemeClr val="tx2"/>
              </a:solidFill>
              <a:latin typeface="Arial" panose="020B0604020202020204" pitchFamily="34" charset="0"/>
              <a:cs typeface="Arial" panose="020B0604020202020204" pitchFamily="34" charset="0"/>
            </a:endParaRPr>
          </a:p>
        </p:txBody>
      </p:sp>
      <p:sp>
        <p:nvSpPr>
          <p:cNvPr id="5" name="Text Box 4"/>
          <p:cNvSpPr txBox="1"/>
          <p:nvPr/>
        </p:nvSpPr>
        <p:spPr>
          <a:xfrm>
            <a:off x="10025380" y="6522720"/>
            <a:ext cx="4537710" cy="645160"/>
          </a:xfrm>
          <a:prstGeom prst="rect">
            <a:avLst/>
          </a:prstGeom>
          <a:noFill/>
        </p:spPr>
        <p:txBody>
          <a:bodyPr wrap="square" rtlCol="0">
            <a:spAutoFit/>
          </a:bodyPr>
          <a:p>
            <a:r>
              <a:rPr lang="en-US">
                <a:sym typeface="+mn-ea"/>
              </a:rPr>
              <a:t>EN:22020</a:t>
            </a:r>
            <a:r>
              <a:rPr lang="en-IN" altLang="en-US">
                <a:sym typeface="+mn-ea"/>
              </a:rPr>
              <a:t>20</a:t>
            </a:r>
            <a:r>
              <a:rPr lang="en-US">
                <a:sym typeface="+mn-ea"/>
              </a:rPr>
              <a:t>111432</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86122"/>
            <a:ext cx="8825659" cy="1004656"/>
          </a:xfrm>
        </p:spPr>
        <p:txBody>
          <a:bodyPr/>
          <a:lstStyle/>
          <a:p>
            <a:r>
              <a:rPr lang="en-US" sz="3200" dirty="0">
                <a:latin typeface="Franklin Gothic Heavy" panose="020B0903020102020204" pitchFamily="34" charset="0"/>
              </a:rPr>
              <a:t>Exploring the Different Types of Computer Viruses</a:t>
            </a:r>
            <a:endParaRPr lang="en-IN" sz="3200" dirty="0">
              <a:latin typeface="Franklin Gothic Heavy" panose="020B0903020102020204" pitchFamily="34" charset="0"/>
            </a:endParaRPr>
          </a:p>
        </p:txBody>
      </p:sp>
      <p:sp>
        <p:nvSpPr>
          <p:cNvPr id="3" name="Content Placeholder 2"/>
          <p:cNvSpPr>
            <a:spLocks noGrp="1"/>
          </p:cNvSpPr>
          <p:nvPr>
            <p:ph idx="1"/>
          </p:nvPr>
        </p:nvSpPr>
        <p:spPr>
          <a:xfrm>
            <a:off x="1154953" y="3772395"/>
            <a:ext cx="8825659" cy="479006"/>
          </a:xfrm>
        </p:spPr>
        <p:txBody>
          <a:bodyPr>
            <a:normAutofit/>
          </a:bodyPr>
          <a:lstStyle/>
          <a:p>
            <a:pPr marL="0" indent="0">
              <a:buNone/>
            </a:pPr>
            <a:r>
              <a:rPr lang="en-US" sz="2400" dirty="0">
                <a:latin typeface="Franklin Gothic Heavy" panose="020B0903020102020204" pitchFamily="34" charset="0"/>
              </a:rPr>
              <a:t>Types With Examples</a:t>
            </a:r>
            <a:endParaRPr lang="en-IN" sz="2400" dirty="0">
              <a:latin typeface="Franklin Gothic Heavy" panose="020B0903020102020204" pitchFamily="34" charset="0"/>
            </a:endParaRPr>
          </a:p>
        </p:txBody>
      </p:sp>
      <p:sp>
        <p:nvSpPr>
          <p:cNvPr id="4" name="TextBox 3"/>
          <p:cNvSpPr txBox="1"/>
          <p:nvPr/>
        </p:nvSpPr>
        <p:spPr>
          <a:xfrm>
            <a:off x="1154953" y="2898476"/>
            <a:ext cx="10191660" cy="645160"/>
          </a:xfrm>
          <a:prstGeom prst="rect">
            <a:avLst/>
          </a:prstGeom>
          <a:noFill/>
        </p:spPr>
        <p:txBody>
          <a:bodyPr wrap="square" rtlCol="0">
            <a:spAutoFit/>
          </a:bodyPr>
          <a:lstStyle/>
          <a:p>
            <a:r>
              <a:rPr lang="en-US" b="1" i="0" dirty="0">
                <a:solidFill>
                  <a:schemeClr val="bg2">
                    <a:lumMod val="25000"/>
                  </a:schemeClr>
                </a:solidFill>
                <a:effectLst/>
                <a:latin typeface="Arial" panose="020B0604020202020204" pitchFamily="34" charset="0"/>
                <a:cs typeface="Arial" panose="020B0604020202020204" pitchFamily="34" charset="0"/>
              </a:rPr>
              <a:t>Virus might attach itself to a program such as spreadsheet. Each time the spreadsheet program runs, the virus runs too and replicate itself.</a:t>
            </a:r>
            <a:endParaRPr lang="en-IN" b="1" dirty="0">
              <a:solidFill>
                <a:schemeClr val="bg2">
                  <a:lumMod val="25000"/>
                </a:schemeClr>
              </a:solidFill>
              <a:latin typeface="Arial" panose="020B0604020202020204" pitchFamily="34" charset="0"/>
              <a:cs typeface="Arial" panose="020B0604020202020204" pitchFamily="34" charset="0"/>
            </a:endParaRPr>
          </a:p>
        </p:txBody>
      </p:sp>
      <p:sp>
        <p:nvSpPr>
          <p:cNvPr id="5" name="Content Placeholder 2"/>
          <p:cNvSpPr txBox="1"/>
          <p:nvPr/>
        </p:nvSpPr>
        <p:spPr>
          <a:xfrm>
            <a:off x="1154953" y="2355790"/>
            <a:ext cx="8825659" cy="4790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a:lstStyle>
          <a:p>
            <a:pPr marL="0" indent="0">
              <a:buFont typeface="Wingdings 3" panose="05040102010807070707" charset="2"/>
              <a:buNone/>
            </a:pPr>
            <a:r>
              <a:rPr lang="en-US" sz="2400" dirty="0">
                <a:latin typeface="Franklin Gothic Heavy" panose="020B0903020102020204" pitchFamily="34" charset="0"/>
              </a:rPr>
              <a:t>Definition</a:t>
            </a:r>
            <a:endParaRPr lang="en-IN" sz="2400" dirty="0">
              <a:latin typeface="Franklin Gothic Heavy" panose="020B0903020102020204" pitchFamily="34" charset="0"/>
            </a:endParaRPr>
          </a:p>
        </p:txBody>
      </p:sp>
      <p:graphicFrame>
        <p:nvGraphicFramePr>
          <p:cNvPr id="12" name="Table 11"/>
          <p:cNvGraphicFramePr>
            <a:graphicFrameLocks noGrp="1"/>
          </p:cNvGraphicFramePr>
          <p:nvPr/>
        </p:nvGraphicFramePr>
        <p:xfrm>
          <a:off x="1154953" y="4387363"/>
          <a:ext cx="10191660" cy="1147301"/>
        </p:xfrm>
        <a:graphic>
          <a:graphicData uri="http://schemas.openxmlformats.org/drawingml/2006/table">
            <a:tbl>
              <a:tblPr firstRow="1" bandRow="1">
                <a:tableStyleId>{5C22544A-7EE6-4342-B048-85BDC9FD1C3A}</a:tableStyleId>
              </a:tblPr>
              <a:tblGrid>
                <a:gridCol w="2547915"/>
                <a:gridCol w="2547915"/>
                <a:gridCol w="2547915"/>
                <a:gridCol w="2547915"/>
              </a:tblGrid>
              <a:tr h="1147301">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US" sz="1800" b="1" dirty="0">
                          <a:solidFill>
                            <a:schemeClr val="tx1"/>
                          </a:solidFill>
                          <a:latin typeface="Roboto" panose="020F0502020204030204" pitchFamily="2" charset="0"/>
                          <a:ea typeface="Roboto" panose="020F0502020204030204" pitchFamily="2" charset="0"/>
                          <a:cs typeface="Roboto" panose="020F0502020204030204" pitchFamily="2" charset="0"/>
                        </a:rPr>
                        <a:t>Trojan Virus</a:t>
                      </a:r>
                      <a:endParaRPr lang="en-US" sz="1800" b="1" dirty="0">
                        <a:solidFill>
                          <a:schemeClr val="tx1"/>
                        </a:solidFill>
                        <a:latin typeface="Roboto" panose="020F0502020204030204" pitchFamily="2" charset="0"/>
                        <a:ea typeface="Roboto" panose="020F0502020204030204" pitchFamily="2" charset="0"/>
                        <a:cs typeface="Roboto" panose="020F0502020204030204" pitchFamily="2" charset="0"/>
                      </a:endParaRPr>
                    </a:p>
                    <a:p>
                      <a:pPr marL="0" marR="0" lvl="0" indent="0" algn="ctr" defTabSz="457200" rtl="0" eaLnBrk="1" fontAlgn="auto" latinLnBrk="0" hangingPunct="1">
                        <a:lnSpc>
                          <a:spcPct val="100000"/>
                        </a:lnSpc>
                        <a:spcBef>
                          <a:spcPts val="0"/>
                        </a:spcBef>
                        <a:spcAft>
                          <a:spcPts val="0"/>
                        </a:spcAft>
                        <a:buClrTx/>
                        <a:buSzTx/>
                        <a:buFontTx/>
                        <a:buNone/>
                        <a:defRPr/>
                      </a:pPr>
                      <a:r>
                        <a:rPr lang="en-US" sz="1800" b="1" dirty="0">
                          <a:solidFill>
                            <a:schemeClr val="tx1"/>
                          </a:solidFill>
                          <a:latin typeface="Roboto" panose="020F0502020204030204" pitchFamily="2" charset="0"/>
                          <a:ea typeface="Roboto" panose="020F0502020204030204" pitchFamily="2" charset="0"/>
                          <a:cs typeface="Roboto" panose="020F0502020204030204" pitchFamily="2" charset="0"/>
                        </a:rPr>
                        <a:t>(ILU)</a:t>
                      </a:r>
                      <a:endParaRPr lang="en-IN" sz="1800" b="1" dirty="0">
                        <a:solidFill>
                          <a:schemeClr val="tx1"/>
                        </a:solidFill>
                        <a:latin typeface="Roboto" panose="020F0502020204030204" pitchFamily="2" charset="0"/>
                        <a:ea typeface="Roboto" panose="020F0502020204030204" pitchFamily="2" charset="0"/>
                        <a:cs typeface="Roboto" panose="020F0502020204030204" pitchFamily="2" charset="0"/>
                      </a:endParaRPr>
                    </a:p>
                  </a:txBody>
                  <a:tcPr anchor="ctr">
                    <a:solidFill>
                      <a:schemeClr val="accent3">
                        <a:lumMod val="60000"/>
                        <a:lumOff val="40000"/>
                      </a:schemeClr>
                    </a:solidFill>
                  </a:tcPr>
                </a:tc>
                <a:tc>
                  <a:txBody>
                    <a:bodyPr/>
                    <a:lstStyle/>
                    <a:p>
                      <a:pPr algn="ctr"/>
                      <a:r>
                        <a:rPr lang="en-US" dirty="0">
                          <a:solidFill>
                            <a:schemeClr val="tx1"/>
                          </a:solidFill>
                        </a:rPr>
                        <a:t>Worms Virus</a:t>
                      </a:r>
                      <a:endParaRPr lang="en-US" dirty="0">
                        <a:solidFill>
                          <a:schemeClr val="tx1"/>
                        </a:solidFill>
                      </a:endParaRPr>
                    </a:p>
                    <a:p>
                      <a:pPr algn="ctr"/>
                      <a:r>
                        <a:rPr lang="en-US" dirty="0">
                          <a:solidFill>
                            <a:schemeClr val="tx1"/>
                          </a:solidFill>
                        </a:rPr>
                        <a:t>(Morris Worm)</a:t>
                      </a:r>
                      <a:endParaRPr lang="en-IN" dirty="0">
                        <a:solidFill>
                          <a:schemeClr val="tx1"/>
                        </a:solidFill>
                      </a:endParaRPr>
                    </a:p>
                  </a:txBody>
                  <a:tcPr anchor="ctr">
                    <a:solidFill>
                      <a:schemeClr val="accent3">
                        <a:lumMod val="60000"/>
                        <a:lumOff val="40000"/>
                      </a:schemeClr>
                    </a:solidFill>
                  </a:tcPr>
                </a:tc>
                <a:tc>
                  <a:txBody>
                    <a:bodyPr/>
                    <a:lstStyle/>
                    <a:p>
                      <a:pPr algn="ctr"/>
                      <a:r>
                        <a:rPr lang="en-US" dirty="0">
                          <a:solidFill>
                            <a:schemeClr val="tx1">
                              <a:lumMod val="95000"/>
                              <a:lumOff val="5000"/>
                            </a:schemeClr>
                          </a:solidFill>
                        </a:rPr>
                        <a:t>Adware Virus</a:t>
                      </a:r>
                      <a:endParaRPr lang="en-US" dirty="0">
                        <a:solidFill>
                          <a:schemeClr val="tx1">
                            <a:lumMod val="95000"/>
                            <a:lumOff val="5000"/>
                          </a:schemeClr>
                        </a:solidFill>
                      </a:endParaRPr>
                    </a:p>
                    <a:p>
                      <a:pPr algn="ctr"/>
                      <a:r>
                        <a:rPr lang="en-US" dirty="0">
                          <a:solidFill>
                            <a:schemeClr val="tx1">
                              <a:lumMod val="95000"/>
                              <a:lumOff val="5000"/>
                            </a:schemeClr>
                          </a:solidFill>
                        </a:rPr>
                        <a:t>(infinite Popups And Fireball)</a:t>
                      </a:r>
                      <a:endParaRPr lang="en-IN" dirty="0">
                        <a:solidFill>
                          <a:schemeClr val="tx1">
                            <a:lumMod val="95000"/>
                            <a:lumOff val="5000"/>
                          </a:schemeClr>
                        </a:solidFill>
                      </a:endParaRPr>
                    </a:p>
                  </a:txBody>
                  <a:tcPr anchor="ctr">
                    <a:solidFill>
                      <a:schemeClr val="accent3">
                        <a:lumMod val="60000"/>
                        <a:lumOff val="40000"/>
                      </a:schemeClr>
                    </a:solidFill>
                  </a:tcPr>
                </a:tc>
                <a:tc>
                  <a:txBody>
                    <a:bodyPr/>
                    <a:lstStyle/>
                    <a:p>
                      <a:pPr algn="ctr"/>
                      <a:r>
                        <a:rPr lang="en-US" dirty="0">
                          <a:solidFill>
                            <a:schemeClr val="tx1"/>
                          </a:solidFill>
                        </a:rPr>
                        <a:t>Spyware Virus</a:t>
                      </a:r>
                      <a:endParaRPr lang="en-US" dirty="0">
                        <a:solidFill>
                          <a:schemeClr val="tx1"/>
                        </a:solidFill>
                      </a:endParaRPr>
                    </a:p>
                    <a:p>
                      <a:pPr algn="ctr"/>
                      <a:r>
                        <a:rPr lang="en-US" dirty="0">
                          <a:solidFill>
                            <a:schemeClr val="tx1"/>
                          </a:solidFill>
                        </a:rPr>
                        <a:t>(Pegasus And </a:t>
                      </a:r>
                      <a:r>
                        <a:rPr lang="en-US" dirty="0" err="1">
                          <a:solidFill>
                            <a:schemeClr val="tx1"/>
                          </a:solidFill>
                        </a:rPr>
                        <a:t>Camphisher</a:t>
                      </a:r>
                      <a:r>
                        <a:rPr lang="en-US" dirty="0">
                          <a:solidFill>
                            <a:schemeClr val="tx1"/>
                          </a:solidFill>
                        </a:rPr>
                        <a:t>)</a:t>
                      </a:r>
                      <a:endParaRPr lang="en-IN" dirty="0">
                        <a:solidFill>
                          <a:schemeClr val="tx1"/>
                        </a:solidFill>
                      </a:endParaRPr>
                    </a:p>
                  </a:txBody>
                  <a:tcPr anchor="ctr">
                    <a:solidFill>
                      <a:schemeClr val="accent3">
                        <a:lumMod val="60000"/>
                        <a:lumOff val="40000"/>
                      </a:schemeClr>
                    </a:solidFill>
                  </a:tcPr>
                </a:tc>
              </a:tr>
            </a:tbl>
          </a:graphicData>
        </a:graphic>
      </p:graphicFrame>
      <p:graphicFrame>
        <p:nvGraphicFramePr>
          <p:cNvPr id="13" name="Table 12"/>
          <p:cNvGraphicFramePr>
            <a:graphicFrameLocks noGrp="1"/>
          </p:cNvGraphicFramePr>
          <p:nvPr/>
        </p:nvGraphicFramePr>
        <p:xfrm>
          <a:off x="1154953" y="5531381"/>
          <a:ext cx="10191660" cy="1085837"/>
        </p:xfrm>
        <a:graphic>
          <a:graphicData uri="http://schemas.openxmlformats.org/drawingml/2006/table">
            <a:tbl>
              <a:tblPr firstRow="1" bandRow="1">
                <a:tableStyleId>{5C22544A-7EE6-4342-B048-85BDC9FD1C3A}</a:tableStyleId>
              </a:tblPr>
              <a:tblGrid>
                <a:gridCol w="2547915"/>
                <a:gridCol w="2547915"/>
                <a:gridCol w="2547915"/>
                <a:gridCol w="2547915"/>
              </a:tblGrid>
              <a:tr h="1085837">
                <a:tc>
                  <a:txBody>
                    <a:bodyPr/>
                    <a:lstStyle/>
                    <a:p>
                      <a:pPr algn="ctr"/>
                      <a:r>
                        <a:rPr lang="en-US" dirty="0">
                          <a:solidFill>
                            <a:schemeClr val="tx1"/>
                          </a:solidFill>
                        </a:rPr>
                        <a:t>Rouge Virus</a:t>
                      </a:r>
                      <a:endParaRPr lang="en-US" dirty="0">
                        <a:solidFill>
                          <a:schemeClr val="tx1"/>
                        </a:solidFill>
                      </a:endParaRPr>
                    </a:p>
                    <a:p>
                      <a:pPr algn="ctr"/>
                      <a:r>
                        <a:rPr lang="en-US" dirty="0">
                          <a:solidFill>
                            <a:schemeClr val="tx1"/>
                          </a:solidFill>
                        </a:rPr>
                        <a:t>(</a:t>
                      </a:r>
                      <a:r>
                        <a:rPr lang="en-US" dirty="0" err="1">
                          <a:solidFill>
                            <a:schemeClr val="tx1"/>
                          </a:solidFill>
                        </a:rPr>
                        <a:t>Winfixer</a:t>
                      </a:r>
                      <a:r>
                        <a:rPr lang="en-US" dirty="0">
                          <a:solidFill>
                            <a:schemeClr val="tx1"/>
                          </a:solidFill>
                        </a:rPr>
                        <a:t>)</a:t>
                      </a:r>
                      <a:endParaRPr lang="en-IN" sz="1800" b="1" dirty="0">
                        <a:solidFill>
                          <a:schemeClr val="tx1"/>
                        </a:solidFill>
                        <a:latin typeface="Roboto" panose="020F0502020204030204" pitchFamily="2" charset="0"/>
                        <a:ea typeface="Roboto" panose="020F0502020204030204" pitchFamily="2" charset="0"/>
                        <a:cs typeface="Roboto" panose="020F0502020204030204" pitchFamily="2" charset="0"/>
                      </a:endParaRPr>
                    </a:p>
                  </a:txBody>
                  <a:tcPr anchor="ctr">
                    <a:solidFill>
                      <a:schemeClr val="accent3">
                        <a:lumMod val="60000"/>
                        <a:lumOff val="40000"/>
                      </a:schemeClr>
                    </a:solidFill>
                  </a:tcPr>
                </a:tc>
                <a:tc>
                  <a:txBody>
                    <a:bodyPr/>
                    <a:lstStyle/>
                    <a:p>
                      <a:pPr algn="ctr"/>
                      <a:r>
                        <a:rPr lang="en-US" dirty="0">
                          <a:solidFill>
                            <a:schemeClr val="tx1"/>
                          </a:solidFill>
                        </a:rPr>
                        <a:t>Ransomware Virus</a:t>
                      </a:r>
                      <a:endParaRPr lang="en-US" dirty="0">
                        <a:solidFill>
                          <a:schemeClr val="tx1"/>
                        </a:solidFill>
                      </a:endParaRPr>
                    </a:p>
                    <a:p>
                      <a:pPr algn="ctr"/>
                      <a:r>
                        <a:rPr lang="en-US" dirty="0">
                          <a:solidFill>
                            <a:schemeClr val="tx1"/>
                          </a:solidFill>
                        </a:rPr>
                        <a:t>(</a:t>
                      </a:r>
                      <a:r>
                        <a:rPr lang="en-US" dirty="0" err="1">
                          <a:solidFill>
                            <a:schemeClr val="tx1"/>
                          </a:solidFill>
                        </a:rPr>
                        <a:t>wannacry</a:t>
                      </a:r>
                      <a:r>
                        <a:rPr lang="en-US" dirty="0">
                          <a:solidFill>
                            <a:schemeClr val="tx1"/>
                          </a:solidFill>
                        </a:rPr>
                        <a:t>)</a:t>
                      </a:r>
                      <a:endParaRPr lang="en-IN" dirty="0">
                        <a:solidFill>
                          <a:schemeClr val="tx1"/>
                        </a:solidFill>
                      </a:endParaRPr>
                    </a:p>
                  </a:txBody>
                  <a:tcPr anchor="ctr">
                    <a:solidFill>
                      <a:schemeClr val="accent3">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US" sz="1800" b="1" dirty="0">
                          <a:solidFill>
                            <a:schemeClr val="tx1"/>
                          </a:solidFill>
                          <a:latin typeface="Roboto" panose="020F0502020204030204" pitchFamily="2" charset="0"/>
                          <a:ea typeface="Roboto" panose="020F0502020204030204" pitchFamily="2" charset="0"/>
                          <a:cs typeface="Roboto" panose="020F0502020204030204" pitchFamily="2" charset="0"/>
                        </a:rPr>
                        <a:t>Rootkit Virus</a:t>
                      </a:r>
                      <a:endParaRPr lang="en-US" sz="1800" b="1" dirty="0">
                        <a:solidFill>
                          <a:schemeClr val="tx1"/>
                        </a:solidFill>
                        <a:latin typeface="Roboto" panose="020F0502020204030204" pitchFamily="2" charset="0"/>
                        <a:ea typeface="Roboto" panose="020F0502020204030204" pitchFamily="2" charset="0"/>
                        <a:cs typeface="Roboto" panose="020F0502020204030204" pitchFamily="2" charset="0"/>
                      </a:endParaRPr>
                    </a:p>
                    <a:p>
                      <a:pPr marL="0" marR="0" lvl="0" indent="0" algn="ctr" defTabSz="457200" rtl="0" eaLnBrk="1" fontAlgn="auto" latinLnBrk="0" hangingPunct="1">
                        <a:lnSpc>
                          <a:spcPct val="100000"/>
                        </a:lnSpc>
                        <a:spcBef>
                          <a:spcPts val="0"/>
                        </a:spcBef>
                        <a:spcAft>
                          <a:spcPts val="0"/>
                        </a:spcAft>
                        <a:buClrTx/>
                        <a:buSzTx/>
                        <a:buFontTx/>
                        <a:buNone/>
                        <a:defRPr/>
                      </a:pPr>
                      <a:r>
                        <a:rPr lang="en-US" sz="1800" b="1" dirty="0">
                          <a:solidFill>
                            <a:schemeClr val="tx1"/>
                          </a:solidFill>
                          <a:latin typeface="Roboto" panose="020F0502020204030204" pitchFamily="2" charset="0"/>
                          <a:ea typeface="Roboto" panose="020F0502020204030204" pitchFamily="2" charset="0"/>
                          <a:cs typeface="Roboto" panose="020F0502020204030204" pitchFamily="2" charset="0"/>
                        </a:rPr>
                        <a:t>(</a:t>
                      </a:r>
                      <a:r>
                        <a:rPr lang="en-US" sz="1800" b="1" dirty="0" err="1">
                          <a:solidFill>
                            <a:schemeClr val="tx1"/>
                          </a:solidFill>
                          <a:latin typeface="Roboto" panose="020F0502020204030204" pitchFamily="2" charset="0"/>
                          <a:ea typeface="Roboto" panose="020F0502020204030204" pitchFamily="2" charset="0"/>
                          <a:cs typeface="Roboto" panose="020F0502020204030204" pitchFamily="2" charset="0"/>
                        </a:rPr>
                        <a:t>Rustock</a:t>
                      </a:r>
                      <a:r>
                        <a:rPr lang="en-US" sz="1800" b="1" dirty="0">
                          <a:solidFill>
                            <a:schemeClr val="tx1"/>
                          </a:solidFill>
                          <a:latin typeface="Roboto" panose="020F0502020204030204" pitchFamily="2" charset="0"/>
                          <a:ea typeface="Roboto" panose="020F0502020204030204" pitchFamily="2" charset="0"/>
                          <a:cs typeface="Roboto" panose="020F0502020204030204" pitchFamily="2" charset="0"/>
                        </a:rPr>
                        <a:t> And </a:t>
                      </a:r>
                      <a:r>
                        <a:rPr lang="en-US" sz="1800" b="1" dirty="0" err="1">
                          <a:solidFill>
                            <a:schemeClr val="tx1"/>
                          </a:solidFill>
                          <a:latin typeface="Roboto" panose="020F0502020204030204" pitchFamily="2" charset="0"/>
                          <a:ea typeface="Roboto" panose="020F0502020204030204" pitchFamily="2" charset="0"/>
                          <a:cs typeface="Roboto" panose="020F0502020204030204" pitchFamily="2" charset="0"/>
                        </a:rPr>
                        <a:t>Necurs</a:t>
                      </a:r>
                      <a:r>
                        <a:rPr lang="en-US" sz="1800" b="1" dirty="0">
                          <a:solidFill>
                            <a:schemeClr val="tx1"/>
                          </a:solidFill>
                          <a:latin typeface="Roboto" panose="020F0502020204030204" pitchFamily="2" charset="0"/>
                          <a:ea typeface="Roboto" panose="020F0502020204030204" pitchFamily="2" charset="0"/>
                          <a:cs typeface="Roboto" panose="020F0502020204030204" pitchFamily="2" charset="0"/>
                        </a:rPr>
                        <a:t>)</a:t>
                      </a:r>
                      <a:endParaRPr lang="en-IN" sz="1800" b="1" dirty="0">
                        <a:solidFill>
                          <a:schemeClr val="tx1"/>
                        </a:solidFill>
                        <a:latin typeface="Roboto" panose="020F0502020204030204" pitchFamily="2" charset="0"/>
                        <a:ea typeface="Roboto" panose="020F0502020204030204" pitchFamily="2" charset="0"/>
                        <a:cs typeface="Roboto" panose="020F0502020204030204" pitchFamily="2" charset="0"/>
                      </a:endParaRPr>
                    </a:p>
                  </a:txBody>
                  <a:tcPr anchor="ctr">
                    <a:solidFill>
                      <a:schemeClr val="accent3">
                        <a:lumMod val="60000"/>
                        <a:lumOff val="40000"/>
                      </a:schemeClr>
                    </a:solidFill>
                  </a:tcPr>
                </a:tc>
                <a:tc>
                  <a:txBody>
                    <a:bodyPr/>
                    <a:lstStyle/>
                    <a:p>
                      <a:pPr algn="ctr"/>
                      <a:r>
                        <a:rPr lang="en-US" b="1" dirty="0">
                          <a:solidFill>
                            <a:schemeClr val="tx1"/>
                          </a:solidFill>
                          <a:latin typeface="Roboto" panose="020F0502020204030204" pitchFamily="2" charset="0"/>
                          <a:ea typeface="Roboto" panose="020F0502020204030204" pitchFamily="2" charset="0"/>
                          <a:cs typeface="Roboto" panose="020F0502020204030204" pitchFamily="2" charset="0"/>
                        </a:rPr>
                        <a:t>Polymorphic Virus</a:t>
                      </a:r>
                      <a:endParaRPr lang="en-US" b="1" dirty="0">
                        <a:solidFill>
                          <a:schemeClr val="tx1"/>
                        </a:solidFill>
                        <a:latin typeface="Roboto" panose="020F0502020204030204" pitchFamily="2" charset="0"/>
                        <a:ea typeface="Roboto" panose="020F0502020204030204" pitchFamily="2" charset="0"/>
                        <a:cs typeface="Roboto" panose="020F0502020204030204" pitchFamily="2" charset="0"/>
                      </a:endParaRPr>
                    </a:p>
                    <a:p>
                      <a:pPr algn="ctr"/>
                      <a:r>
                        <a:rPr lang="en-US" b="1" dirty="0">
                          <a:solidFill>
                            <a:schemeClr val="tx1"/>
                          </a:solidFill>
                          <a:latin typeface="Roboto" panose="020F0502020204030204" pitchFamily="2" charset="0"/>
                          <a:ea typeface="Roboto" panose="020F0502020204030204" pitchFamily="2" charset="0"/>
                          <a:cs typeface="Roboto" panose="020F0502020204030204" pitchFamily="2" charset="0"/>
                        </a:rPr>
                        <a:t>(</a:t>
                      </a:r>
                      <a:r>
                        <a:rPr lang="en-US" b="1" dirty="0" err="1">
                          <a:solidFill>
                            <a:schemeClr val="tx1"/>
                          </a:solidFill>
                          <a:latin typeface="Roboto" panose="020F0502020204030204" pitchFamily="2" charset="0"/>
                          <a:ea typeface="Roboto" panose="020F0502020204030204" pitchFamily="2" charset="0"/>
                          <a:cs typeface="Roboto" panose="020F0502020204030204" pitchFamily="2" charset="0"/>
                        </a:rPr>
                        <a:t>Beebone</a:t>
                      </a:r>
                      <a:r>
                        <a:rPr lang="en-US" b="1" dirty="0">
                          <a:solidFill>
                            <a:schemeClr val="tx1"/>
                          </a:solidFill>
                          <a:latin typeface="Roboto" panose="020F0502020204030204" pitchFamily="2" charset="0"/>
                          <a:ea typeface="Roboto" panose="020F0502020204030204" pitchFamily="2" charset="0"/>
                          <a:cs typeface="Roboto" panose="020F0502020204030204" pitchFamily="2" charset="0"/>
                        </a:rPr>
                        <a:t>)</a:t>
                      </a:r>
                      <a:endParaRPr lang="en-IN" b="1" dirty="0">
                        <a:solidFill>
                          <a:schemeClr val="tx1"/>
                        </a:solidFill>
                        <a:latin typeface="Roboto" panose="020F0502020204030204" pitchFamily="2" charset="0"/>
                        <a:ea typeface="Roboto" panose="020F0502020204030204" pitchFamily="2" charset="0"/>
                        <a:cs typeface="Roboto" panose="020F0502020204030204" pitchFamily="2" charset="0"/>
                      </a:endParaRPr>
                    </a:p>
                  </a:txBody>
                  <a:tcPr anchor="ctr">
                    <a:solidFill>
                      <a:schemeClr val="accent3">
                        <a:lumMod val="60000"/>
                        <a:lumOff val="40000"/>
                      </a:schemeClr>
                    </a:solidFill>
                  </a:tcPr>
                </a:tc>
              </a:tr>
            </a:tbl>
          </a:graphicData>
        </a:graphic>
      </p:graphicFrame>
      <p:sp>
        <p:nvSpPr>
          <p:cNvPr id="6" name="Text Box 5"/>
          <p:cNvSpPr txBox="1"/>
          <p:nvPr/>
        </p:nvSpPr>
        <p:spPr>
          <a:xfrm>
            <a:off x="9980295" y="6537325"/>
            <a:ext cx="5779770" cy="60388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022" y="901097"/>
            <a:ext cx="8825659" cy="706964"/>
          </a:xfrm>
        </p:spPr>
        <p:txBody>
          <a:bodyPr/>
          <a:lstStyle/>
          <a:p>
            <a:r>
              <a:rPr lang="en-US" sz="3200" dirty="0">
                <a:latin typeface="Franklin Gothic Heavy" panose="020B0903020102020204" pitchFamily="34" charset="0"/>
              </a:rPr>
              <a:t>Analyzing the Impact of the Listed Viruses</a:t>
            </a:r>
            <a:endParaRPr lang="en-IN" sz="3200" dirty="0">
              <a:latin typeface="Franklin Gothic Heavy" panose="020B0903020102020204" pitchFamily="34" charset="0"/>
            </a:endParaRPr>
          </a:p>
        </p:txBody>
      </p:sp>
      <p:graphicFrame>
        <p:nvGraphicFramePr>
          <p:cNvPr id="14" name="Diagram 13"/>
          <p:cNvGraphicFramePr/>
          <p:nvPr/>
        </p:nvGraphicFramePr>
        <p:xfrm>
          <a:off x="478971" y="2126343"/>
          <a:ext cx="11234058" cy="445588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
          <p:cNvSpPr txBox="1"/>
          <p:nvPr/>
        </p:nvSpPr>
        <p:spPr>
          <a:xfrm>
            <a:off x="9989185" y="6494145"/>
            <a:ext cx="4838065" cy="574040"/>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022" y="901097"/>
            <a:ext cx="8825659" cy="706964"/>
          </a:xfrm>
        </p:spPr>
        <p:txBody>
          <a:bodyPr/>
          <a:lstStyle/>
          <a:p>
            <a:r>
              <a:rPr lang="en-US" sz="3200" dirty="0">
                <a:latin typeface="Franklin Gothic Heavy" panose="020B0903020102020204" pitchFamily="34" charset="0"/>
              </a:rPr>
              <a:t>Analyzing the Impact of the Listed Viruses</a:t>
            </a:r>
            <a:endParaRPr lang="en-IN" sz="3200" dirty="0">
              <a:latin typeface="Franklin Gothic Heavy" panose="020B0903020102020204" pitchFamily="34" charset="0"/>
            </a:endParaRPr>
          </a:p>
        </p:txBody>
      </p:sp>
      <p:graphicFrame>
        <p:nvGraphicFramePr>
          <p:cNvPr id="14" name="Diagram 13"/>
          <p:cNvGraphicFramePr/>
          <p:nvPr/>
        </p:nvGraphicFramePr>
        <p:xfrm>
          <a:off x="478971" y="2126343"/>
          <a:ext cx="11234058" cy="445588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
          <p:cNvSpPr txBox="1"/>
          <p:nvPr/>
        </p:nvSpPr>
        <p:spPr>
          <a:xfrm>
            <a:off x="10085705" y="6536690"/>
            <a:ext cx="4755515" cy="645160"/>
          </a:xfrm>
          <a:prstGeom prst="rect">
            <a:avLst/>
          </a:prstGeom>
          <a:noFill/>
        </p:spPr>
        <p:txBody>
          <a:bodyPr wrap="square" rtlCol="0">
            <a:spAutoFit/>
          </a:bodyPr>
          <a:p>
            <a:r>
              <a:rPr lang="en-US">
                <a:sym typeface="+mn-ea"/>
              </a:rPr>
              <a:t>EN:22020</a:t>
            </a:r>
            <a:r>
              <a:rPr lang="en-IN" altLang="en-US">
                <a:sym typeface="+mn-ea"/>
              </a:rPr>
              <a:t>20</a:t>
            </a:r>
            <a:r>
              <a:rPr lang="en-US">
                <a:sym typeface="+mn-ea"/>
              </a:rPr>
              <a:t>111432</a:t>
            </a:r>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022" y="901097"/>
            <a:ext cx="8825659" cy="706964"/>
          </a:xfrm>
        </p:spPr>
        <p:txBody>
          <a:bodyPr/>
          <a:lstStyle/>
          <a:p>
            <a:r>
              <a:rPr lang="en-US" sz="3200" b="1" dirty="0">
                <a:latin typeface="Franklin Gothic Heavy" panose="020B0903020102020204" pitchFamily="34" charset="0"/>
              </a:rPr>
              <a:t>Protecting Against Computer Viruses: Effective Solutions</a:t>
            </a:r>
            <a:endParaRPr lang="en-IN" sz="3200" b="1" dirty="0">
              <a:latin typeface="Franklin Gothic Heavy" panose="020B0903020102020204" pitchFamily="34" charset="0"/>
            </a:endParaRPr>
          </a:p>
        </p:txBody>
      </p:sp>
      <p:sp>
        <p:nvSpPr>
          <p:cNvPr id="3" name="TextBox 2"/>
          <p:cNvSpPr txBox="1"/>
          <p:nvPr/>
        </p:nvSpPr>
        <p:spPr>
          <a:xfrm>
            <a:off x="1161938" y="2898476"/>
            <a:ext cx="10191660" cy="3139321"/>
          </a:xfrm>
          <a:prstGeom prst="rect">
            <a:avLst/>
          </a:prstGeom>
        </p:spPr>
        <p:style>
          <a:lnRef idx="2">
            <a:schemeClr val="accent4"/>
          </a:lnRef>
          <a:fillRef idx="2">
            <a:schemeClr val="accent4"/>
          </a:fillRef>
          <a:effectRef idx="0">
            <a:srgbClr val="FFFFFF"/>
          </a:effectRef>
          <a:fontRef idx="minor">
            <a:schemeClr val="lt1"/>
          </a:fontRef>
        </p:style>
        <p:txBody>
          <a:bodyPr wrap="square" rtlCol="0">
            <a:spAutoFit/>
          </a:bodyPr>
          <a:lstStyle/>
          <a:p>
            <a:r>
              <a:rPr lang="en-US" i="0" dirty="0">
                <a:solidFill>
                  <a:schemeClr val="bg2">
                    <a:lumMod val="25000"/>
                  </a:schemeClr>
                </a:solidFill>
                <a:effectLst/>
                <a:latin typeface="Roboto" panose="020F0502020204030204" pitchFamily="2" charset="0"/>
              </a:rPr>
              <a:t>SIMANTEC</a:t>
            </a:r>
            <a:endParaRPr lang="en-US" i="0" dirty="0">
              <a:solidFill>
                <a:schemeClr val="bg2">
                  <a:lumMod val="25000"/>
                </a:schemeClr>
              </a:solidFill>
              <a:effectLst/>
              <a:latin typeface="Roboto" panose="020F0502020204030204" pitchFamily="2" charset="0"/>
            </a:endParaRPr>
          </a:p>
          <a:p>
            <a:r>
              <a:rPr lang="en-US" i="0" dirty="0">
                <a:solidFill>
                  <a:schemeClr val="bg2">
                    <a:lumMod val="25000"/>
                  </a:schemeClr>
                </a:solidFill>
                <a:effectLst/>
                <a:latin typeface="Roboto" panose="020F0502020204030204" pitchFamily="2" charset="0"/>
              </a:rPr>
              <a:t>MCAFEE</a:t>
            </a:r>
            <a:endParaRPr lang="en-US" i="0" dirty="0">
              <a:solidFill>
                <a:schemeClr val="bg2">
                  <a:lumMod val="25000"/>
                </a:schemeClr>
              </a:solidFill>
              <a:effectLst/>
              <a:latin typeface="Roboto" panose="020F0502020204030204" pitchFamily="2" charset="0"/>
            </a:endParaRPr>
          </a:p>
          <a:p>
            <a:r>
              <a:rPr lang="en-IN" dirty="0">
                <a:solidFill>
                  <a:schemeClr val="bg2">
                    <a:lumMod val="25000"/>
                  </a:schemeClr>
                </a:solidFill>
              </a:rPr>
              <a:t>ESET NODE32</a:t>
            </a:r>
            <a:endParaRPr lang="en-IN" dirty="0">
              <a:solidFill>
                <a:schemeClr val="bg2">
                  <a:lumMod val="25000"/>
                </a:schemeClr>
              </a:solidFill>
            </a:endParaRPr>
          </a:p>
          <a:p>
            <a:r>
              <a:rPr lang="en-IN" dirty="0">
                <a:solidFill>
                  <a:schemeClr val="bg2">
                    <a:lumMod val="25000"/>
                  </a:schemeClr>
                </a:solidFill>
              </a:rPr>
              <a:t>QUICKHRAL</a:t>
            </a:r>
            <a:endParaRPr lang="en-IN" dirty="0">
              <a:solidFill>
                <a:schemeClr val="bg2">
                  <a:lumMod val="25000"/>
                </a:schemeClr>
              </a:solidFill>
            </a:endParaRPr>
          </a:p>
          <a:p>
            <a:r>
              <a:rPr lang="en-IN" dirty="0">
                <a:solidFill>
                  <a:schemeClr val="bg2">
                    <a:lumMod val="25000"/>
                  </a:schemeClr>
                </a:solidFill>
              </a:rPr>
              <a:t>NORTON</a:t>
            </a:r>
            <a:endParaRPr lang="en-IN" dirty="0">
              <a:solidFill>
                <a:schemeClr val="bg2">
                  <a:lumMod val="25000"/>
                </a:schemeClr>
              </a:solidFill>
            </a:endParaRPr>
          </a:p>
          <a:p>
            <a:r>
              <a:rPr lang="en-IN" dirty="0">
                <a:solidFill>
                  <a:schemeClr val="bg2">
                    <a:lumMod val="25000"/>
                  </a:schemeClr>
                </a:solidFill>
              </a:rPr>
              <a:t>NP-AV</a:t>
            </a:r>
            <a:endParaRPr lang="en-IN" dirty="0">
              <a:solidFill>
                <a:schemeClr val="bg2">
                  <a:lumMod val="25000"/>
                </a:schemeClr>
              </a:solidFill>
            </a:endParaRPr>
          </a:p>
          <a:p>
            <a:r>
              <a:rPr lang="en-IN" dirty="0">
                <a:solidFill>
                  <a:schemeClr val="bg2">
                    <a:lumMod val="25000"/>
                  </a:schemeClr>
                </a:solidFill>
              </a:rPr>
              <a:t>AVAST</a:t>
            </a:r>
            <a:endParaRPr lang="en-IN" dirty="0">
              <a:solidFill>
                <a:schemeClr val="bg2">
                  <a:lumMod val="25000"/>
                </a:schemeClr>
              </a:solidFill>
            </a:endParaRPr>
          </a:p>
          <a:p>
            <a:r>
              <a:rPr lang="en-IN" dirty="0">
                <a:solidFill>
                  <a:schemeClr val="bg2">
                    <a:lumMod val="25000"/>
                  </a:schemeClr>
                </a:solidFill>
              </a:rPr>
              <a:t>360 TOTAL SECURITY</a:t>
            </a:r>
            <a:endParaRPr lang="en-IN" dirty="0">
              <a:solidFill>
                <a:schemeClr val="bg2">
                  <a:lumMod val="25000"/>
                </a:schemeClr>
              </a:solidFill>
            </a:endParaRPr>
          </a:p>
          <a:p>
            <a:r>
              <a:rPr lang="en-IN" dirty="0">
                <a:solidFill>
                  <a:schemeClr val="bg2">
                    <a:lumMod val="25000"/>
                  </a:schemeClr>
                </a:solidFill>
              </a:rPr>
              <a:t>BITDEFENDER</a:t>
            </a:r>
            <a:endParaRPr lang="en-IN" dirty="0">
              <a:solidFill>
                <a:schemeClr val="bg2">
                  <a:lumMod val="25000"/>
                </a:schemeClr>
              </a:solidFill>
            </a:endParaRPr>
          </a:p>
          <a:p>
            <a:r>
              <a:rPr lang="en-IN" dirty="0">
                <a:solidFill>
                  <a:schemeClr val="bg2">
                    <a:lumMod val="25000"/>
                  </a:schemeClr>
                </a:solidFill>
              </a:rPr>
              <a:t>MALWAREBYTE</a:t>
            </a:r>
            <a:endParaRPr lang="en-IN" dirty="0">
              <a:solidFill>
                <a:schemeClr val="bg2">
                  <a:lumMod val="25000"/>
                </a:schemeClr>
              </a:solidFill>
            </a:endParaRPr>
          </a:p>
          <a:p>
            <a:r>
              <a:rPr lang="en-IN" dirty="0">
                <a:solidFill>
                  <a:schemeClr val="bg2">
                    <a:lumMod val="25000"/>
                  </a:schemeClr>
                </a:solidFill>
              </a:rPr>
              <a:t>F-SECURE</a:t>
            </a:r>
            <a:endParaRPr lang="en-IN" dirty="0">
              <a:solidFill>
                <a:schemeClr val="bg2">
                  <a:lumMod val="25000"/>
                </a:schemeClr>
              </a:solidFill>
            </a:endParaRPr>
          </a:p>
        </p:txBody>
      </p:sp>
      <p:sp>
        <p:nvSpPr>
          <p:cNvPr id="4" name="Content Placeholder 2"/>
          <p:cNvSpPr txBox="1"/>
          <p:nvPr/>
        </p:nvSpPr>
        <p:spPr>
          <a:xfrm>
            <a:off x="1154953" y="2355790"/>
            <a:ext cx="8825659" cy="4790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a:lstStyle>
          <a:p>
            <a:pPr marL="0" indent="0">
              <a:buFont typeface="Wingdings 3" panose="05040102010807070707" charset="2"/>
              <a:buNone/>
            </a:pPr>
            <a:r>
              <a:rPr lang="en-US" sz="2400" dirty="0">
                <a:latin typeface="Franklin Gothic Heavy" panose="020B0903020102020204" pitchFamily="34" charset="0"/>
              </a:rPr>
              <a:t>Windows Defender</a:t>
            </a:r>
            <a:endParaRPr lang="en-IN" sz="2400" dirty="0">
              <a:latin typeface="Franklin Gothic Heavy" panose="020B0903020102020204" pitchFamily="34" charset="0"/>
            </a:endParaRPr>
          </a:p>
        </p:txBody>
      </p:sp>
      <p:sp>
        <p:nvSpPr>
          <p:cNvPr id="6" name="Text Box 5"/>
          <p:cNvSpPr txBox="1"/>
          <p:nvPr/>
        </p:nvSpPr>
        <p:spPr>
          <a:xfrm>
            <a:off x="10093960" y="6509385"/>
            <a:ext cx="4797425" cy="55308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Arial Black" panose="020B0A04020102020204" charset="0"/>
                <a:cs typeface="Arial Black" panose="020B0A04020102020204" charset="0"/>
              </a:rPr>
              <a:t>Keep Your System Secure..</a:t>
            </a:r>
            <a:endParaRPr lang="en-US" alt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p:style>
          <a:lnRef idx="2">
            <a:schemeClr val="accent4"/>
          </a:lnRef>
          <a:fillRef idx="2">
            <a:schemeClr val="accent4"/>
          </a:fillRef>
          <a:effectRef idx="0">
            <a:srgbClr val="FFFFFF"/>
          </a:effectRef>
          <a:fontRef idx="minor">
            <a:schemeClr val="lt1"/>
          </a:fontRef>
        </p:style>
        <p:txBody>
          <a:bodyPr/>
          <a:p>
            <a:r>
              <a:rPr lang="en-US" altLang="en-US" sz="2000" b="1">
                <a:solidFill>
                  <a:schemeClr val="tx2"/>
                </a:solidFill>
                <a:latin typeface="Arial" panose="020B0604020202020204" pitchFamily="34" charset="0"/>
                <a:cs typeface="Arial" panose="020B0604020202020204" pitchFamily="34" charset="0"/>
              </a:rPr>
              <a:t>Update your operating system and software.</a:t>
            </a:r>
            <a:endParaRPr lang="en-US" altLang="en-US" sz="2000" b="1">
              <a:solidFill>
                <a:schemeClr val="tx2"/>
              </a:solidFill>
              <a:latin typeface="Arial" panose="020B0604020202020204" pitchFamily="34" charset="0"/>
              <a:cs typeface="Arial" panose="020B0604020202020204" pitchFamily="34" charset="0"/>
            </a:endParaRPr>
          </a:p>
          <a:p>
            <a:endParaRPr lang="en-US" altLang="en-US" sz="2000" b="1">
              <a:solidFill>
                <a:schemeClr val="tx2"/>
              </a:solidFill>
              <a:latin typeface="Arial" panose="020B0604020202020204" pitchFamily="34" charset="0"/>
              <a:cs typeface="Arial" panose="020B0604020202020204" pitchFamily="34" charset="0"/>
            </a:endParaRPr>
          </a:p>
          <a:p>
            <a:r>
              <a:rPr lang="en-US" altLang="en-US" sz="2000" b="1">
                <a:solidFill>
                  <a:schemeClr val="tx2"/>
                </a:solidFill>
                <a:latin typeface="Arial" panose="020B0604020202020204" pitchFamily="34" charset="0"/>
                <a:cs typeface="Arial" panose="020B0604020202020204" pitchFamily="34" charset="0"/>
              </a:rPr>
              <a:t>Install a strong antivirus and enable firewall protection.</a:t>
            </a:r>
            <a:endParaRPr lang="en-US" altLang="en-US" sz="2000" b="1">
              <a:solidFill>
                <a:schemeClr val="tx2"/>
              </a:solidFill>
              <a:latin typeface="Arial" panose="020B0604020202020204" pitchFamily="34" charset="0"/>
              <a:cs typeface="Arial" panose="020B0604020202020204" pitchFamily="34" charset="0"/>
            </a:endParaRPr>
          </a:p>
          <a:p>
            <a:endParaRPr lang="en-US" altLang="en-US" sz="2000" b="1">
              <a:solidFill>
                <a:schemeClr val="tx2"/>
              </a:solidFill>
              <a:latin typeface="Arial" panose="020B0604020202020204" pitchFamily="34" charset="0"/>
              <a:cs typeface="Arial" panose="020B0604020202020204" pitchFamily="34" charset="0"/>
            </a:endParaRPr>
          </a:p>
          <a:p>
            <a:r>
              <a:rPr lang="en-US" altLang="en-US" sz="2000" b="1">
                <a:solidFill>
                  <a:schemeClr val="tx2"/>
                </a:solidFill>
                <a:latin typeface="Arial" panose="020B0604020202020204" pitchFamily="34" charset="0"/>
                <a:cs typeface="Arial" panose="020B0604020202020204" pitchFamily="34" charset="0"/>
              </a:rPr>
              <a:t>Avoid clicking on suspicious links, pop-ups, or attachments.</a:t>
            </a:r>
            <a:endParaRPr lang="en-US" altLang="en-US" sz="2000" b="1">
              <a:solidFill>
                <a:schemeClr val="tx2"/>
              </a:solidFill>
              <a:latin typeface="Arial" panose="020B0604020202020204" pitchFamily="34" charset="0"/>
              <a:cs typeface="Arial" panose="020B0604020202020204" pitchFamily="34" charset="0"/>
            </a:endParaRPr>
          </a:p>
          <a:p>
            <a:endParaRPr lang="en-US" altLang="en-US" sz="2000" b="1">
              <a:solidFill>
                <a:schemeClr val="tx2"/>
              </a:solidFill>
              <a:latin typeface="Arial" panose="020B0604020202020204" pitchFamily="34" charset="0"/>
              <a:cs typeface="Arial" panose="020B0604020202020204" pitchFamily="34" charset="0"/>
            </a:endParaRPr>
          </a:p>
          <a:p>
            <a:r>
              <a:rPr lang="en-US" altLang="en-US" sz="2000" b="1">
                <a:solidFill>
                  <a:schemeClr val="tx2"/>
                </a:solidFill>
                <a:latin typeface="Arial" panose="020B0604020202020204" pitchFamily="34" charset="0"/>
                <a:cs typeface="Arial" panose="020B0604020202020204" pitchFamily="34" charset="0"/>
              </a:rPr>
              <a:t>Back up important files to an external drive or cloud storage.</a:t>
            </a:r>
            <a:endParaRPr lang="en-US" altLang="en-US" sz="2000" b="1">
              <a:solidFill>
                <a:schemeClr val="tx2"/>
              </a:solidFill>
              <a:latin typeface="Arial" panose="020B0604020202020204" pitchFamily="34" charset="0"/>
              <a:cs typeface="Arial" panose="020B0604020202020204" pitchFamily="34" charset="0"/>
            </a:endParaRPr>
          </a:p>
        </p:txBody>
      </p:sp>
      <p:sp>
        <p:nvSpPr>
          <p:cNvPr id="5" name="Text Box 4"/>
          <p:cNvSpPr txBox="1"/>
          <p:nvPr/>
        </p:nvSpPr>
        <p:spPr>
          <a:xfrm>
            <a:off x="10095230" y="6545580"/>
            <a:ext cx="4732655" cy="51117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ln w="9525" cap="rnd" cmpd="sng" algn="ctr">
            <a:solidFill>
              <a:schemeClr val="accent4"/>
            </a:solidFill>
            <a:prstDash val="dash"/>
          </a:ln>
        </p:spPr>
        <p:style>
          <a:lnRef idx="0">
            <a:schemeClr val="accent4"/>
          </a:lnRef>
          <a:fillRef idx="0">
            <a:srgbClr val="FFFFFF"/>
          </a:fillRef>
          <a:effectRef idx="0">
            <a:srgbClr val="FFFFFF"/>
          </a:effectRef>
          <a:fontRef idx="minor">
            <a:schemeClr val="tx1"/>
          </a:fontRef>
        </p:style>
        <p:txBody>
          <a:bodyPr/>
          <a:p>
            <a:r>
              <a:rPr lang="en-US">
                <a:solidFill>
                  <a:schemeClr val="accent4">
                    <a:lumMod val="20000"/>
                    <a:lumOff val="80000"/>
                  </a:schemeClr>
                </a:solidFill>
                <a:latin typeface="Arial Black" panose="020B0A04020102020204" charset="0"/>
                <a:cs typeface="Arial Black" panose="020B0A04020102020204" charset="0"/>
              </a:rPr>
              <a:t>Cyber     </a:t>
            </a:r>
            <a:br>
              <a:rPr lang="en-US">
                <a:solidFill>
                  <a:schemeClr val="accent4">
                    <a:lumMod val="20000"/>
                    <a:lumOff val="80000"/>
                  </a:schemeClr>
                </a:solidFill>
                <a:latin typeface="Arial Black" panose="020B0A04020102020204" charset="0"/>
                <a:cs typeface="Arial Black" panose="020B0A04020102020204" charset="0"/>
              </a:rPr>
            </a:br>
            <a:r>
              <a:rPr lang="en-US">
                <a:solidFill>
                  <a:schemeClr val="accent4">
                    <a:lumMod val="20000"/>
                    <a:lumOff val="80000"/>
                  </a:schemeClr>
                </a:solidFill>
                <a:latin typeface="Arial Black" panose="020B0A04020102020204" charset="0"/>
                <a:cs typeface="Arial Black" panose="020B0A04020102020204" charset="0"/>
              </a:rPr>
              <a:t>        Security</a:t>
            </a:r>
            <a:endParaRPr lang="en-US">
              <a:solidFill>
                <a:schemeClr val="accent4">
                  <a:lumMod val="20000"/>
                  <a:lumOff val="80000"/>
                </a:schemeClr>
              </a:solidFill>
              <a:latin typeface="Arial Black" panose="020B0A04020102020204" charset="0"/>
              <a:cs typeface="Arial Black" panose="020B0A04020102020204" charset="0"/>
            </a:endParaRPr>
          </a:p>
        </p:txBody>
      </p:sp>
      <p:sp>
        <p:nvSpPr>
          <p:cNvPr id="5" name="Subtitle 4"/>
          <p:cNvSpPr>
            <a:spLocks noGrp="1"/>
          </p:cNvSpPr>
          <p:nvPr>
            <p:ph type="subTitle" idx="1"/>
          </p:nvPr>
        </p:nvSpPr>
        <p:spPr>
          <a:xfrm>
            <a:off x="1155065" y="5036185"/>
            <a:ext cx="13244195" cy="2353945"/>
          </a:xfrm>
        </p:spPr>
        <p:txBody>
          <a:bodyPr>
            <a:normAutofit lnSpcReduction="10000"/>
          </a:bodyPr>
          <a:p>
            <a:r>
              <a:rPr lang="en-US" altLang="en-US" sz="2400">
                <a:latin typeface="Arial Black" panose="020B0A04020102020204" charset="0"/>
                <a:cs typeface="Arial Black" panose="020B0A04020102020204" charset="0"/>
              </a:rPr>
              <a:t>Cybersecurity is the practice of protecting digital</a:t>
            </a:r>
            <a:endParaRPr lang="en-US" altLang="en-US" sz="2400">
              <a:latin typeface="Arial Black" panose="020B0A04020102020204" charset="0"/>
              <a:cs typeface="Arial Black" panose="020B0A04020102020204" charset="0"/>
            </a:endParaRPr>
          </a:p>
          <a:p>
            <a:r>
              <a:rPr lang="en-US" altLang="en-US" sz="2400">
                <a:latin typeface="Arial Black" panose="020B0A04020102020204" charset="0"/>
                <a:cs typeface="Arial Black" panose="020B0A04020102020204" charset="0"/>
              </a:rPr>
              <a:t> systems and data from cyberattacks.</a:t>
            </a:r>
            <a:endParaRPr lang="en-US" altLang="en-US" sz="2400">
              <a:latin typeface="Arial Black" panose="020B0A04020102020204" charset="0"/>
              <a:cs typeface="Arial Black" panose="020B0A04020102020204" charset="0"/>
            </a:endParaRPr>
          </a:p>
          <a:p>
            <a:r>
              <a:rPr lang="en-US" altLang="en-US" sz="2400">
                <a:latin typeface="Arial Black" panose="020B0A04020102020204" charset="0"/>
                <a:cs typeface="Arial Black" panose="020B0A04020102020204" charset="0"/>
              </a:rPr>
              <a:t>                                                                              </a:t>
            </a:r>
            <a:r>
              <a:rPr lang="en-US" altLang="en-US">
                <a:latin typeface="Arial Black" panose="020B0A04020102020204" charset="0"/>
                <a:cs typeface="Arial Black" panose="020B0A04020102020204" charset="0"/>
              </a:rPr>
              <a:t>en:2202020111432</a:t>
            </a:r>
            <a:endParaRPr lang="en-US" altLang="en-US" sz="2400">
              <a:latin typeface="Arial Black" panose="020B0A04020102020204" charset="0"/>
              <a:cs typeface="Arial Black" panose="020B0A04020102020204" charset="0"/>
            </a:endParaRPr>
          </a:p>
          <a:p>
            <a:r>
              <a:rPr lang="en-US" altLang="en-US" sz="2400">
                <a:latin typeface="Arial Black" panose="020B0A04020102020204" charset="0"/>
                <a:cs typeface="Arial Black" panose="020B0A04020102020204" charset="0"/>
              </a:rPr>
              <a:t> </a:t>
            </a:r>
            <a:endParaRPr lang="en-US" altLang="en-US" sz="2400">
              <a:latin typeface="Arial Black" panose="020B0A04020102020204" charset="0"/>
              <a:cs typeface="Arial Black" panose="020B0A04020102020204" charset="0"/>
            </a:endParaRPr>
          </a:p>
          <a:p>
            <a:r>
              <a:rPr lang="en-US" altLang="en-US" sz="2400">
                <a:latin typeface="Arial Black" panose="020B0A04020102020204" charset="0"/>
                <a:cs typeface="Arial Black" panose="020B0A04020102020204" charset="0"/>
              </a:rPr>
              <a:t>                                                                                                                                                                  </a:t>
            </a:r>
            <a:endParaRPr lang="en-US" altLang="en-US" sz="2400">
              <a:latin typeface="Arial Black" panose="020B0A04020102020204" charset="0"/>
              <a:cs typeface="Arial Black" panose="020B0A04020102020204" charset="0"/>
            </a:endParaRPr>
          </a:p>
        </p:txBody>
      </p:sp>
    </p:spTree>
  </p:cSld>
  <p:clrMapOvr>
    <a:masterClrMapping/>
  </p:clrMapOvr>
  <p:timing>
    <p:tnLst>
      <p:par>
        <p:cTn id="1" dur="indefinite" restart="never" nodeType="tmRoot"/>
      </p:par>
    </p:tnLst>
    <p:bldLst>
      <p:bldP spid="5" grpId="0" build="p"/>
      <p:bldP spid="5" grpId="1" build="p"/>
      <p:bldP spid="4" grpId="0" animBg="1"/>
      <p:bldP spid="4"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Security....</a:t>
            </a:r>
            <a:endParaRPr lang="en-US"/>
          </a:p>
        </p:txBody>
      </p:sp>
      <p:sp>
        <p:nvSpPr>
          <p:cNvPr id="3" name="Content Placeholder 2"/>
          <p:cNvSpPr>
            <a:spLocks noGrp="1"/>
          </p:cNvSpPr>
          <p:nvPr>
            <p:ph idx="1"/>
          </p:nvPr>
        </p:nvSpPr>
        <p:spPr/>
        <p:style>
          <a:lnRef idx="2">
            <a:schemeClr val="accent4"/>
          </a:lnRef>
          <a:fillRef idx="2">
            <a:schemeClr val="accent4"/>
          </a:fillRef>
          <a:effectRef idx="0">
            <a:srgbClr val="FFFFFF"/>
          </a:effectRef>
          <a:fontRef idx="minor">
            <a:schemeClr val="lt1"/>
          </a:fontRef>
        </p:style>
        <p:txBody>
          <a:bodyPr/>
          <a:p>
            <a:r>
              <a:rPr lang="en-US" sz="2800" b="1">
                <a:solidFill>
                  <a:schemeClr val="accent6">
                    <a:lumMod val="50000"/>
                  </a:schemeClr>
                </a:solidFill>
              </a:rPr>
              <a:t>Firewall:</a:t>
            </a:r>
            <a:endParaRPr lang="en-US" sz="2800" b="1">
              <a:solidFill>
                <a:schemeClr val="accent6">
                  <a:lumMod val="50000"/>
                </a:schemeClr>
              </a:solidFill>
            </a:endParaRPr>
          </a:p>
          <a:p>
            <a:r>
              <a:rPr lang="en-US" altLang="en-US" sz="2400" b="1">
                <a:solidFill>
                  <a:schemeClr val="tx2"/>
                </a:solidFill>
                <a:latin typeface="Arial" panose="020B0604020202020204" pitchFamily="34" charset="0"/>
                <a:cs typeface="Arial" panose="020B0604020202020204" pitchFamily="34" charset="0"/>
              </a:rPr>
              <a:t>A firewall is a security system that monitors and controls incoming and outgoing network traffic. It acts as a barrier between your computer (or network) and potential cyber threats, blocking unauthorized access while allowing safe connections.</a:t>
            </a:r>
            <a:endParaRPr lang="en-US" altLang="en-US" sz="2400" b="1">
              <a:solidFill>
                <a:schemeClr val="tx2"/>
              </a:solidFill>
              <a:latin typeface="Arial" panose="020B0604020202020204" pitchFamily="34" charset="0"/>
              <a:cs typeface="Arial" panose="020B0604020202020204" pitchFamily="34" charset="0"/>
            </a:endParaRPr>
          </a:p>
        </p:txBody>
      </p:sp>
      <p:sp>
        <p:nvSpPr>
          <p:cNvPr id="4" name="Text Box 3"/>
          <p:cNvSpPr txBox="1"/>
          <p:nvPr/>
        </p:nvSpPr>
        <p:spPr>
          <a:xfrm>
            <a:off x="10050145" y="6513195"/>
            <a:ext cx="5311775" cy="58483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4" name="Content Placeholder 3" descr="futureinternet"/>
          <p:cNvPicPr>
            <a:picLocks noChangeAspect="1"/>
          </p:cNvPicPr>
          <p:nvPr>
            <p:ph idx="1"/>
          </p:nvPr>
        </p:nvPicPr>
        <p:blipFill>
          <a:blip r:embed="rId1"/>
          <a:stretch>
            <a:fillRect/>
          </a:stretch>
        </p:blipFill>
        <p:spPr>
          <a:xfrm>
            <a:off x="1874520" y="2291715"/>
            <a:ext cx="8117205" cy="4351020"/>
          </a:xfrm>
          <a:prstGeom prst="rect">
            <a:avLst/>
          </a:prstGeom>
        </p:spPr>
      </p:pic>
      <p:sp>
        <p:nvSpPr>
          <p:cNvPr id="2" name="Title 1"/>
          <p:cNvSpPr>
            <a:spLocks noGrp="1"/>
          </p:cNvSpPr>
          <p:nvPr>
            <p:ph type="title"/>
          </p:nvPr>
        </p:nvSpPr>
        <p:spPr/>
        <p:txBody>
          <a:bodyPr/>
          <a:p>
            <a:r>
              <a:rPr lang="en-US" sz="3200" b="1">
                <a:solidFill>
                  <a:schemeClr val="bg1"/>
                </a:solidFill>
                <a:latin typeface="Arial Black" panose="020B0A04020102020204" charset="0"/>
                <a:cs typeface="Arial Black" panose="020B0A04020102020204" charset="0"/>
              </a:rPr>
              <a:t>How firewall Works....</a:t>
            </a:r>
            <a:endParaRPr lang="en-US" sz="3200" b="1">
              <a:solidFill>
                <a:schemeClr val="bg1"/>
              </a:solidFill>
              <a:latin typeface="Arial Black" panose="020B0A04020102020204" charset="0"/>
              <a:cs typeface="Arial Black" panose="020B0A04020102020204" charset="0"/>
            </a:endParaRPr>
          </a:p>
        </p:txBody>
      </p:sp>
      <p:sp>
        <p:nvSpPr>
          <p:cNvPr id="5" name="Text Box 4"/>
          <p:cNvSpPr txBox="1"/>
          <p:nvPr/>
        </p:nvSpPr>
        <p:spPr>
          <a:xfrm>
            <a:off x="9992360" y="6534785"/>
            <a:ext cx="5212715" cy="47180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Black" panose="020B0A04020102020204" charset="0"/>
                <a:cs typeface="Arial Black" panose="020B0A04020102020204" charset="0"/>
              </a:rPr>
              <a:t>VPN(Virtual private Network)...</a:t>
            </a:r>
            <a:endParaRPr 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155065" y="2966720"/>
            <a:ext cx="8825865" cy="3402965"/>
          </a:xfrm>
        </p:spPr>
        <p:style>
          <a:lnRef idx="2">
            <a:schemeClr val="accent4"/>
          </a:lnRef>
          <a:fillRef idx="2">
            <a:schemeClr val="accent4"/>
          </a:fillRef>
          <a:effectRef idx="0">
            <a:srgbClr val="FFFFFF"/>
          </a:effectRef>
          <a:fontRef idx="minor">
            <a:schemeClr val="lt1"/>
          </a:fontRef>
        </p:style>
        <p:txBody>
          <a:bodyPr/>
          <a:p>
            <a:r>
              <a:rPr lang="en-US" altLang="en-US" sz="2400" b="1">
                <a:solidFill>
                  <a:schemeClr val="accent4">
                    <a:lumMod val="50000"/>
                  </a:schemeClr>
                </a:solidFill>
                <a:latin typeface="Arial" panose="020B0604020202020204" pitchFamily="34" charset="0"/>
                <a:cs typeface="Arial" panose="020B0604020202020204" pitchFamily="34" charset="0"/>
              </a:rPr>
              <a:t>A VPN (Virtual Private Network) is a security tool that encrypts your internet connection, hiding your IP address and protecting your online activity from hackers, ISPs, and government surveillance.</a:t>
            </a:r>
            <a:endParaRPr lang="en-US" altLang="en-US" sz="2400" b="1">
              <a:solidFill>
                <a:schemeClr val="accent4">
                  <a:lumMod val="50000"/>
                </a:schemeClr>
              </a:solidFill>
              <a:latin typeface="Arial" panose="020B0604020202020204" pitchFamily="34" charset="0"/>
              <a:cs typeface="Arial" panose="020B0604020202020204" pitchFamily="34" charset="0"/>
            </a:endParaRPr>
          </a:p>
        </p:txBody>
      </p:sp>
      <p:sp>
        <p:nvSpPr>
          <p:cNvPr id="4" name="Text Box 3"/>
          <p:cNvSpPr txBox="1"/>
          <p:nvPr/>
        </p:nvSpPr>
        <p:spPr>
          <a:xfrm>
            <a:off x="10088245" y="6544945"/>
            <a:ext cx="4667250" cy="417830"/>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Arial Black" panose="020B0A04020102020204" charset="0"/>
                <a:cs typeface="Arial Black" panose="020B0A04020102020204" charset="0"/>
              </a:rPr>
              <a:t>1. You Connect to a VPN Server</a:t>
            </a:r>
            <a:endParaRPr lang="en-US" alt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697355" y="2603500"/>
            <a:ext cx="7612380" cy="2501900"/>
          </a:xfrm>
        </p:spPr>
        <p:style>
          <a:lnRef idx="2">
            <a:schemeClr val="accent4"/>
          </a:lnRef>
          <a:fillRef idx="2">
            <a:schemeClr val="accent4"/>
          </a:fillRef>
          <a:effectRef idx="0">
            <a:srgbClr val="FFFFFF"/>
          </a:effectRef>
          <a:fontRef idx="minor">
            <a:schemeClr val="lt1"/>
          </a:fontRef>
        </p:style>
        <p:txBody>
          <a:bodyPr/>
          <a:p>
            <a:r>
              <a:rPr lang="en-US" altLang="en-US" sz="2400" b="1">
                <a:solidFill>
                  <a:schemeClr val="accent4">
                    <a:lumMod val="50000"/>
                  </a:schemeClr>
                </a:solidFill>
                <a:latin typeface="Arial" panose="020B0604020202020204" pitchFamily="34" charset="0"/>
                <a:cs typeface="Arial" panose="020B0604020202020204" pitchFamily="34" charset="0"/>
              </a:rPr>
              <a:t>When you turn on a VPN, your device (phone, laptop, etc.) connects to a remote VPN server in a location of your choice.</a:t>
            </a:r>
            <a:endParaRPr lang="en-US" altLang="en-US" sz="2400" b="1">
              <a:solidFill>
                <a:schemeClr val="accent4">
                  <a:lumMod val="50000"/>
                </a:schemeClr>
              </a:solidFill>
              <a:latin typeface="Arial" panose="020B0604020202020204" pitchFamily="34" charset="0"/>
              <a:cs typeface="Arial" panose="020B0604020202020204" pitchFamily="34" charset="0"/>
            </a:endParaRPr>
          </a:p>
        </p:txBody>
      </p:sp>
      <p:sp>
        <p:nvSpPr>
          <p:cNvPr id="4" name="Text Box 3"/>
          <p:cNvSpPr txBox="1"/>
          <p:nvPr/>
        </p:nvSpPr>
        <p:spPr>
          <a:xfrm>
            <a:off x="10069830" y="6559550"/>
            <a:ext cx="4942840" cy="474980"/>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heckerboard(down)">
                                      <p:cBhvr>
                                        <p:cTn id="7" dur="500"/>
                                        <p:tgtEl>
                                          <p:spTgt spid="3">
                                            <p:bg/>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heckerboard(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build="allAtOnce"/>
      <p:bldP spid="3" grpId="1" animBg="1" build="p"/>
      <p:bldP spid="2" grpId="0"/>
      <p:bldP spid="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Arial Black" panose="020B0A04020102020204" charset="0"/>
                <a:cs typeface="Arial Black" panose="020B0A04020102020204" charset="0"/>
              </a:rPr>
              <a:t> 2. Your Data is Encrypted</a:t>
            </a:r>
            <a:endParaRPr lang="en-US" alt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p:style>
          <a:lnRef idx="2">
            <a:schemeClr val="accent4"/>
          </a:lnRef>
          <a:fillRef idx="2">
            <a:schemeClr val="accent4"/>
          </a:fillRef>
          <a:effectRef idx="0">
            <a:srgbClr val="FFFFFF"/>
          </a:effectRef>
          <a:fontRef idx="minor">
            <a:schemeClr val="lt1"/>
          </a:fontRef>
        </p:style>
        <p:txBody>
          <a:bodyPr/>
          <a:p>
            <a:r>
              <a:rPr lang="en-US" altLang="en-US" sz="2400" b="1">
                <a:solidFill>
                  <a:schemeClr val="accent4">
                    <a:lumMod val="50000"/>
                  </a:schemeClr>
                </a:solidFill>
              </a:rPr>
              <a:t>Before your data is sent to the internet, the VPN encrypts it (scrambles it into unreadable code).</a:t>
            </a:r>
            <a:endParaRPr lang="en-US" altLang="en-US" sz="2400" b="1">
              <a:solidFill>
                <a:schemeClr val="accent4">
                  <a:lumMod val="50000"/>
                </a:schemeClr>
              </a:solidFill>
            </a:endParaRPr>
          </a:p>
          <a:p>
            <a:endParaRPr lang="en-US" altLang="en-US" sz="2400" b="1">
              <a:solidFill>
                <a:schemeClr val="accent4">
                  <a:lumMod val="50000"/>
                </a:schemeClr>
              </a:solidFill>
            </a:endParaRPr>
          </a:p>
          <a:p>
            <a:r>
              <a:rPr lang="en-US" altLang="en-US" sz="2400" b="1">
                <a:solidFill>
                  <a:schemeClr val="accent4">
                    <a:lumMod val="50000"/>
                  </a:schemeClr>
                </a:solidFill>
              </a:rPr>
              <a:t>This prevents hackers, ISPs, or governments from seeing what you’re doing online.</a:t>
            </a:r>
            <a:endParaRPr lang="en-US" altLang="en-US" sz="2400" b="1">
              <a:solidFill>
                <a:schemeClr val="accent4">
                  <a:lumMod val="50000"/>
                </a:schemeClr>
              </a:solidFill>
            </a:endParaRPr>
          </a:p>
        </p:txBody>
      </p:sp>
      <p:sp>
        <p:nvSpPr>
          <p:cNvPr id="4" name="Text Box 3"/>
          <p:cNvSpPr txBox="1"/>
          <p:nvPr/>
        </p:nvSpPr>
        <p:spPr>
          <a:xfrm>
            <a:off x="10042525" y="6534785"/>
            <a:ext cx="4813300" cy="368300"/>
          </a:xfrm>
          <a:prstGeom prst="rect">
            <a:avLst/>
          </a:prstGeom>
          <a:noFill/>
        </p:spPr>
        <p:txBody>
          <a:bodyPr wrap="square" rtlCol="0">
            <a:sp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Arial Black" panose="020B0A04020102020204" charset="0"/>
                <a:cs typeface="Arial Black" panose="020B0A04020102020204" charset="0"/>
              </a:rPr>
              <a:t> 3. Your IP Address is Hidden</a:t>
            </a:r>
            <a:endParaRPr lang="en-US" alt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p:style>
          <a:lnRef idx="2">
            <a:schemeClr val="accent4"/>
          </a:lnRef>
          <a:fillRef idx="2">
            <a:schemeClr val="accent4"/>
          </a:fillRef>
          <a:effectRef idx="0">
            <a:srgbClr val="FFFFFF"/>
          </a:effectRef>
          <a:fontRef idx="minor">
            <a:schemeClr val="lt1"/>
          </a:fontRef>
        </p:style>
        <p:txBody>
          <a:bodyPr/>
          <a:p>
            <a:r>
              <a:rPr lang="en-US" altLang="en-US" sz="2400" b="1">
                <a:solidFill>
                  <a:schemeClr val="accent4">
                    <a:lumMod val="50000"/>
                  </a:schemeClr>
                </a:solidFill>
              </a:rPr>
              <a:t>Instead of using your real IP address, the VPN assigns you a new one from the server location you chose.</a:t>
            </a:r>
            <a:endParaRPr lang="en-US" altLang="en-US" sz="2400" b="1">
              <a:solidFill>
                <a:schemeClr val="accent4">
                  <a:lumMod val="50000"/>
                </a:schemeClr>
              </a:solidFill>
            </a:endParaRPr>
          </a:p>
          <a:p>
            <a:endParaRPr lang="en-US" altLang="en-US" sz="2400" b="1">
              <a:solidFill>
                <a:schemeClr val="accent4">
                  <a:lumMod val="50000"/>
                </a:schemeClr>
              </a:solidFill>
            </a:endParaRPr>
          </a:p>
          <a:p>
            <a:r>
              <a:rPr lang="en-US" altLang="en-US" sz="2400" b="1">
                <a:solidFill>
                  <a:schemeClr val="accent4">
                    <a:lumMod val="50000"/>
                  </a:schemeClr>
                </a:solidFill>
              </a:rPr>
              <a:t>This makes it look like you’re browsing from a different country, helping with privacy and unblocking restricted content.</a:t>
            </a:r>
            <a:endParaRPr lang="en-US" altLang="en-US" sz="2400" b="1">
              <a:solidFill>
                <a:schemeClr val="accent4">
                  <a:lumMod val="50000"/>
                </a:schemeClr>
              </a:solidFill>
            </a:endParaRPr>
          </a:p>
        </p:txBody>
      </p:sp>
      <p:sp>
        <p:nvSpPr>
          <p:cNvPr id="4" name="Text Box 3"/>
          <p:cNvSpPr txBox="1"/>
          <p:nvPr/>
        </p:nvSpPr>
        <p:spPr>
          <a:xfrm>
            <a:off x="10081895" y="6541770"/>
            <a:ext cx="5396865" cy="872490"/>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Arial Black" panose="020B0A04020102020204" charset="0"/>
                <a:cs typeface="Arial Black" panose="020B0A04020102020204" charset="0"/>
              </a:rPr>
              <a:t> 4. You Access the Internet Securely...</a:t>
            </a:r>
            <a:endParaRPr lang="en-US" alt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p:style>
          <a:lnRef idx="2">
            <a:schemeClr val="accent4"/>
          </a:lnRef>
          <a:fillRef idx="2">
            <a:schemeClr val="accent4"/>
          </a:fillRef>
          <a:effectRef idx="0">
            <a:srgbClr val="FFFFFF"/>
          </a:effectRef>
          <a:fontRef idx="minor">
            <a:schemeClr val="lt1"/>
          </a:fontRef>
        </p:style>
        <p:txBody>
          <a:bodyPr/>
          <a:p>
            <a:r>
              <a:rPr lang="en-US" altLang="en-US" sz="2800" b="1">
                <a:solidFill>
                  <a:schemeClr val="accent4">
                    <a:lumMod val="50000"/>
                  </a:schemeClr>
                </a:solidFill>
              </a:rPr>
              <a:t>Websites, streaming services, and apps see the VPN’s IP address instead of yours.</a:t>
            </a:r>
            <a:endParaRPr lang="en-US" altLang="en-US" sz="2800" b="1">
              <a:solidFill>
                <a:schemeClr val="accent4">
                  <a:lumMod val="50000"/>
                </a:schemeClr>
              </a:solidFill>
            </a:endParaRPr>
          </a:p>
          <a:p>
            <a:endParaRPr lang="en-US" altLang="en-US" sz="2800" b="1">
              <a:solidFill>
                <a:schemeClr val="accent4">
                  <a:lumMod val="50000"/>
                </a:schemeClr>
              </a:solidFill>
            </a:endParaRPr>
          </a:p>
          <a:p>
            <a:r>
              <a:rPr lang="en-US" altLang="en-US" sz="2800" b="1">
                <a:solidFill>
                  <a:schemeClr val="accent4">
                    <a:lumMod val="50000"/>
                  </a:schemeClr>
                </a:solidFill>
              </a:rPr>
              <a:t>Your real location and identity stay hidden.</a:t>
            </a:r>
            <a:endParaRPr lang="en-US" altLang="en-US" sz="2800" b="1">
              <a:solidFill>
                <a:schemeClr val="accent4">
                  <a:lumMod val="50000"/>
                </a:schemeClr>
              </a:solidFill>
            </a:endParaRPr>
          </a:p>
        </p:txBody>
      </p:sp>
      <p:sp>
        <p:nvSpPr>
          <p:cNvPr id="4" name="Text Box 3"/>
          <p:cNvSpPr txBox="1"/>
          <p:nvPr/>
        </p:nvSpPr>
        <p:spPr>
          <a:xfrm>
            <a:off x="10071100" y="6571615"/>
            <a:ext cx="5085080" cy="45402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Black" panose="020B0A04020102020204" charset="0"/>
                <a:cs typeface="Arial Black" panose="020B0A04020102020204" charset="0"/>
              </a:rPr>
              <a:t>What Is Cyber Attacks...</a:t>
            </a:r>
            <a:endParaRPr 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604010" y="3010535"/>
            <a:ext cx="7713345" cy="3416300"/>
          </a:xfrm>
        </p:spPr>
        <p:style>
          <a:lnRef idx="2">
            <a:schemeClr val="accent4"/>
          </a:lnRef>
          <a:fillRef idx="2">
            <a:schemeClr val="accent4"/>
          </a:fillRef>
          <a:effectRef idx="0">
            <a:srgbClr val="FFFFFF"/>
          </a:effectRef>
          <a:fontRef idx="minor">
            <a:schemeClr val="lt1"/>
          </a:fontRef>
        </p:style>
        <p:txBody>
          <a:bodyPr/>
          <a:p>
            <a:r>
              <a:rPr lang="en-US" altLang="en-US" sz="2400" b="1">
                <a:solidFill>
                  <a:schemeClr val="accent4">
                    <a:lumMod val="50000"/>
                  </a:schemeClr>
                </a:solidFill>
              </a:rPr>
              <a:t>A cyber attack is an attempt by hackers to steal, damage, or disrupt computer systems, networks, or data. These attacks can target individuals, businesses, or even governments.</a:t>
            </a:r>
            <a:endParaRPr lang="en-US" altLang="en-US" sz="2400" b="1">
              <a:solidFill>
                <a:schemeClr val="accent4">
                  <a:lumMod val="50000"/>
                </a:schemeClr>
              </a:solidFill>
            </a:endParaRPr>
          </a:p>
        </p:txBody>
      </p:sp>
      <p:sp>
        <p:nvSpPr>
          <p:cNvPr id="4" name="Text Box 3"/>
          <p:cNvSpPr txBox="1"/>
          <p:nvPr/>
        </p:nvSpPr>
        <p:spPr>
          <a:xfrm>
            <a:off x="10074275" y="6544945"/>
            <a:ext cx="5009515" cy="62547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Black" panose="020B0A04020102020204" charset="0"/>
                <a:cs typeface="Arial Black" panose="020B0A04020102020204" charset="0"/>
              </a:rPr>
              <a:t>Phishing Attack..</a:t>
            </a:r>
            <a:endParaRPr 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p:style>
          <a:lnRef idx="2">
            <a:schemeClr val="accent4"/>
          </a:lnRef>
          <a:fillRef idx="2">
            <a:schemeClr val="accent4"/>
          </a:fillRef>
          <a:effectRef idx="0">
            <a:srgbClr val="FFFFFF"/>
          </a:effectRef>
          <a:fontRef idx="minor">
            <a:schemeClr val="lt1"/>
          </a:fontRef>
        </p:style>
        <p:txBody>
          <a:bodyPr/>
          <a:p>
            <a:r>
              <a:rPr lang="en-US" altLang="en-US" sz="2000" b="1">
                <a:solidFill>
                  <a:schemeClr val="accent4">
                    <a:lumMod val="50000"/>
                  </a:schemeClr>
                </a:solidFill>
                <a:latin typeface="Arial" panose="020B0604020202020204" pitchFamily="34" charset="0"/>
                <a:cs typeface="Arial" panose="020B0604020202020204" pitchFamily="34" charset="0"/>
              </a:rPr>
              <a:t>What it does</a:t>
            </a:r>
            <a:r>
              <a:rPr lang="en-US" altLang="en-US" sz="2000" b="1">
                <a:latin typeface="Arial" panose="020B0604020202020204" pitchFamily="34" charset="0"/>
                <a:cs typeface="Arial" panose="020B0604020202020204" pitchFamily="34" charset="0"/>
              </a:rPr>
              <a:t>: </a:t>
            </a:r>
            <a:r>
              <a:rPr lang="en-US" altLang="en-US" sz="2000" b="1">
                <a:solidFill>
                  <a:schemeClr val="accent6">
                    <a:lumMod val="50000"/>
                  </a:schemeClr>
                </a:solidFill>
                <a:latin typeface="Arial" panose="020B0604020202020204" pitchFamily="34" charset="0"/>
                <a:cs typeface="Arial" panose="020B0604020202020204" pitchFamily="34" charset="0"/>
              </a:rPr>
              <a:t>Tricks people into revealing personal information like passwords and credit card details.</a:t>
            </a:r>
            <a:endParaRPr lang="en-US" altLang="en-US" sz="2000" b="1">
              <a:latin typeface="Arial" panose="020B0604020202020204" pitchFamily="34" charset="0"/>
              <a:cs typeface="Arial" panose="020B0604020202020204" pitchFamily="34" charset="0"/>
            </a:endParaRPr>
          </a:p>
          <a:p>
            <a:endParaRPr lang="en-US" altLang="en-US" sz="2000" b="1">
              <a:latin typeface="Arial" panose="020B0604020202020204" pitchFamily="34" charset="0"/>
              <a:cs typeface="Arial" panose="020B0604020202020204" pitchFamily="34" charset="0"/>
            </a:endParaRPr>
          </a:p>
          <a:p>
            <a:r>
              <a:rPr lang="en-US" altLang="en-US" sz="2000" b="1">
                <a:solidFill>
                  <a:schemeClr val="accent4">
                    <a:lumMod val="50000"/>
                  </a:schemeClr>
                </a:solidFill>
                <a:latin typeface="Arial" panose="020B0604020202020204" pitchFamily="34" charset="0"/>
                <a:cs typeface="Arial" panose="020B0604020202020204" pitchFamily="34" charset="0"/>
              </a:rPr>
              <a:t>Example</a:t>
            </a:r>
            <a:r>
              <a:rPr lang="en-US" altLang="en-US" sz="2000" b="1">
                <a:latin typeface="Arial" panose="020B0604020202020204" pitchFamily="34" charset="0"/>
                <a:cs typeface="Arial" panose="020B0604020202020204" pitchFamily="34" charset="0"/>
              </a:rPr>
              <a:t>:</a:t>
            </a:r>
            <a:r>
              <a:rPr lang="en-US" altLang="en-US" sz="2000" b="1">
                <a:solidFill>
                  <a:schemeClr val="accent6">
                    <a:lumMod val="50000"/>
                  </a:schemeClr>
                </a:solidFill>
                <a:latin typeface="Arial" panose="020B0604020202020204" pitchFamily="34" charset="0"/>
                <a:cs typeface="Arial" panose="020B0604020202020204" pitchFamily="34" charset="0"/>
              </a:rPr>
              <a:t> A fake email from "your bank" asking for login details.</a:t>
            </a:r>
            <a:endParaRPr lang="en-US" altLang="en-US" sz="2000" b="1">
              <a:latin typeface="Arial" panose="020B0604020202020204" pitchFamily="34" charset="0"/>
              <a:cs typeface="Arial" panose="020B0604020202020204" pitchFamily="34" charset="0"/>
            </a:endParaRPr>
          </a:p>
          <a:p>
            <a:endParaRPr lang="en-US" altLang="en-US" sz="2000" b="1">
              <a:solidFill>
                <a:schemeClr val="accent4">
                  <a:lumMod val="50000"/>
                </a:schemeClr>
              </a:solidFill>
              <a:latin typeface="Arial" panose="020B0604020202020204" pitchFamily="34" charset="0"/>
              <a:cs typeface="Arial" panose="020B0604020202020204" pitchFamily="34" charset="0"/>
            </a:endParaRPr>
          </a:p>
          <a:p>
            <a:r>
              <a:rPr lang="en-US" altLang="en-US" sz="2000" b="1">
                <a:solidFill>
                  <a:schemeClr val="accent4">
                    <a:lumMod val="50000"/>
                  </a:schemeClr>
                </a:solidFill>
                <a:latin typeface="Arial" panose="020B0604020202020204" pitchFamily="34" charset="0"/>
                <a:cs typeface="Arial" panose="020B0604020202020204" pitchFamily="34" charset="0"/>
              </a:rPr>
              <a:t>Prevention</a:t>
            </a:r>
            <a:r>
              <a:rPr lang="en-US" altLang="en-US" sz="2000" b="1">
                <a:latin typeface="Arial" panose="020B0604020202020204" pitchFamily="34" charset="0"/>
                <a:cs typeface="Arial" panose="020B0604020202020204" pitchFamily="34" charset="0"/>
              </a:rPr>
              <a:t>: </a:t>
            </a:r>
            <a:r>
              <a:rPr lang="en-US" altLang="en-US" sz="2000" b="1">
                <a:solidFill>
                  <a:schemeClr val="accent6">
                    <a:lumMod val="50000"/>
                  </a:schemeClr>
                </a:solidFill>
                <a:latin typeface="Arial" panose="020B0604020202020204" pitchFamily="34" charset="0"/>
                <a:cs typeface="Arial" panose="020B0604020202020204" pitchFamily="34" charset="0"/>
              </a:rPr>
              <a:t>Never click suspicious links, check email senders carefully, and use two-factor authentication (2FA).</a:t>
            </a:r>
            <a:endParaRPr lang="en-US" altLang="en-US" sz="2000" b="1">
              <a:solidFill>
                <a:schemeClr val="accent6">
                  <a:lumMod val="50000"/>
                </a:schemeClr>
              </a:solidFill>
              <a:latin typeface="Arial" panose="020B0604020202020204" pitchFamily="34" charset="0"/>
              <a:cs typeface="Arial" panose="020B0604020202020204" pitchFamily="34" charset="0"/>
            </a:endParaRPr>
          </a:p>
        </p:txBody>
      </p:sp>
      <p:sp>
        <p:nvSpPr>
          <p:cNvPr id="4" name="Text Box 3"/>
          <p:cNvSpPr txBox="1"/>
          <p:nvPr/>
        </p:nvSpPr>
        <p:spPr>
          <a:xfrm>
            <a:off x="10065385" y="6560185"/>
            <a:ext cx="5007610" cy="471170"/>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b="1">
                <a:latin typeface="Arial Black" panose="020B0A04020102020204" charset="0"/>
                <a:cs typeface="Arial Black" panose="020B0A04020102020204" charset="0"/>
              </a:rPr>
              <a:t>Password Attacks (Brute Force, Credential Stuffing)..</a:t>
            </a:r>
            <a:endParaRPr lang="en-US" altLang="en-US" sz="3200"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155065" y="2603500"/>
            <a:ext cx="8825865" cy="3709035"/>
          </a:xfrm>
        </p:spPr>
        <p:style>
          <a:lnRef idx="2">
            <a:schemeClr val="accent4"/>
          </a:lnRef>
          <a:fillRef idx="2">
            <a:schemeClr val="accent4"/>
          </a:fillRef>
          <a:effectRef idx="0">
            <a:srgbClr val="FFFFFF"/>
          </a:effectRef>
          <a:fontRef idx="minor">
            <a:schemeClr val="lt1"/>
          </a:fontRef>
        </p:style>
        <p:txBody>
          <a:bodyPr>
            <a:noAutofit/>
          </a:bodyPr>
          <a:p>
            <a:r>
              <a:rPr lang="en-US" altLang="en-US" sz="2400" b="1">
                <a:solidFill>
                  <a:schemeClr val="accent4">
                    <a:lumMod val="50000"/>
                  </a:schemeClr>
                </a:solidFill>
                <a:latin typeface="Arial" panose="020B0604020202020204" pitchFamily="34" charset="0"/>
                <a:cs typeface="Arial" panose="020B0604020202020204" pitchFamily="34" charset="0"/>
              </a:rPr>
              <a:t>What it does</a:t>
            </a:r>
            <a:r>
              <a:rPr lang="en-US" altLang="en-US" sz="2400" b="1">
                <a:latin typeface="Arial" panose="020B0604020202020204" pitchFamily="34" charset="0"/>
                <a:cs typeface="Arial" panose="020B0604020202020204" pitchFamily="34" charset="0"/>
              </a:rPr>
              <a:t>: </a:t>
            </a:r>
            <a:r>
              <a:rPr lang="en-US" altLang="en-US" sz="2400" b="1">
                <a:solidFill>
                  <a:schemeClr val="accent6">
                    <a:lumMod val="50000"/>
                  </a:schemeClr>
                </a:solidFill>
                <a:latin typeface="Arial" panose="020B0604020202020204" pitchFamily="34" charset="0"/>
                <a:cs typeface="Arial" panose="020B0604020202020204" pitchFamily="34" charset="0"/>
              </a:rPr>
              <a:t>Hackers try multiple passwords until they guess the right one.</a:t>
            </a:r>
            <a:endParaRPr lang="en-US" altLang="en-US" sz="2400" b="1">
              <a:latin typeface="Arial" panose="020B0604020202020204" pitchFamily="34" charset="0"/>
              <a:cs typeface="Arial" panose="020B0604020202020204" pitchFamily="34" charset="0"/>
            </a:endParaRPr>
          </a:p>
          <a:p>
            <a:endParaRPr lang="en-US" altLang="en-US" sz="2400" b="1">
              <a:latin typeface="Arial" panose="020B0604020202020204" pitchFamily="34" charset="0"/>
              <a:cs typeface="Arial" panose="020B0604020202020204" pitchFamily="34" charset="0"/>
            </a:endParaRPr>
          </a:p>
          <a:p>
            <a:r>
              <a:rPr lang="en-US" altLang="en-US" sz="2400" b="1">
                <a:solidFill>
                  <a:schemeClr val="accent4">
                    <a:lumMod val="50000"/>
                  </a:schemeClr>
                </a:solidFill>
                <a:latin typeface="Arial" panose="020B0604020202020204" pitchFamily="34" charset="0"/>
                <a:cs typeface="Arial" panose="020B0604020202020204" pitchFamily="34" charset="0"/>
              </a:rPr>
              <a:t>Example</a:t>
            </a:r>
            <a:r>
              <a:rPr lang="en-US" altLang="en-US" sz="2400" b="1">
                <a:latin typeface="Arial" panose="020B0604020202020204" pitchFamily="34" charset="0"/>
                <a:cs typeface="Arial" panose="020B0604020202020204" pitchFamily="34" charset="0"/>
              </a:rPr>
              <a:t>: </a:t>
            </a:r>
            <a:r>
              <a:rPr lang="en-US" altLang="en-US" sz="2400" b="1">
                <a:solidFill>
                  <a:schemeClr val="accent6">
                    <a:lumMod val="50000"/>
                  </a:schemeClr>
                </a:solidFill>
                <a:latin typeface="Arial" panose="020B0604020202020204" pitchFamily="34" charset="0"/>
                <a:cs typeface="Arial" panose="020B0604020202020204" pitchFamily="34" charset="0"/>
              </a:rPr>
              <a:t>Attackers use leaked passwords from data breaches to break into accounts.</a:t>
            </a:r>
            <a:endParaRPr lang="en-US" altLang="en-US" sz="2400" b="1">
              <a:solidFill>
                <a:schemeClr val="accent6">
                  <a:lumMod val="50000"/>
                </a:schemeClr>
              </a:solidFill>
              <a:latin typeface="Arial" panose="020B0604020202020204" pitchFamily="34" charset="0"/>
              <a:cs typeface="Arial" panose="020B0604020202020204" pitchFamily="34" charset="0"/>
            </a:endParaRPr>
          </a:p>
          <a:p>
            <a:endParaRPr lang="en-US" altLang="en-US" sz="2400" b="1">
              <a:latin typeface="Arial" panose="020B0604020202020204" pitchFamily="34" charset="0"/>
              <a:cs typeface="Arial" panose="020B0604020202020204" pitchFamily="34" charset="0"/>
            </a:endParaRPr>
          </a:p>
          <a:p>
            <a:r>
              <a:rPr lang="en-US" altLang="en-US" sz="2400" b="1">
                <a:solidFill>
                  <a:schemeClr val="accent4">
                    <a:lumMod val="50000"/>
                  </a:schemeClr>
                </a:solidFill>
                <a:latin typeface="Arial" panose="020B0604020202020204" pitchFamily="34" charset="0"/>
                <a:cs typeface="Arial" panose="020B0604020202020204" pitchFamily="34" charset="0"/>
              </a:rPr>
              <a:t>Prevention</a:t>
            </a:r>
            <a:r>
              <a:rPr lang="en-US" altLang="en-US" sz="2400" b="1">
                <a:latin typeface="Arial" panose="020B0604020202020204" pitchFamily="34" charset="0"/>
                <a:cs typeface="Arial" panose="020B0604020202020204" pitchFamily="34" charset="0"/>
              </a:rPr>
              <a:t>: </a:t>
            </a:r>
            <a:r>
              <a:rPr lang="en-US" altLang="en-US" sz="2400" b="1">
                <a:solidFill>
                  <a:schemeClr val="accent6">
                    <a:lumMod val="50000"/>
                  </a:schemeClr>
                </a:solidFill>
                <a:latin typeface="Arial" panose="020B0604020202020204" pitchFamily="34" charset="0"/>
                <a:cs typeface="Arial" panose="020B0604020202020204" pitchFamily="34" charset="0"/>
              </a:rPr>
              <a:t>Use strong, unique passwords and enable multi-factor authentication (MFA).</a:t>
            </a:r>
            <a:endParaRPr lang="en-US" altLang="en-US" sz="2400" b="1">
              <a:solidFill>
                <a:schemeClr val="accent6">
                  <a:lumMod val="50000"/>
                </a:schemeClr>
              </a:solidFill>
              <a:latin typeface="Arial" panose="020B0604020202020204" pitchFamily="34" charset="0"/>
              <a:cs typeface="Arial" panose="020B0604020202020204" pitchFamily="34" charset="0"/>
            </a:endParaRPr>
          </a:p>
        </p:txBody>
      </p:sp>
      <p:sp>
        <p:nvSpPr>
          <p:cNvPr id="4" name="Text Box 3"/>
          <p:cNvSpPr txBox="1"/>
          <p:nvPr/>
        </p:nvSpPr>
        <p:spPr>
          <a:xfrm>
            <a:off x="10090785" y="6546215"/>
            <a:ext cx="5588635" cy="368300"/>
          </a:xfrm>
          <a:prstGeom prst="rect">
            <a:avLst/>
          </a:prstGeom>
          <a:noFill/>
        </p:spPr>
        <p:txBody>
          <a:bodyPr wrap="square" rtlCol="0">
            <a:sp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Black" panose="020B0A04020102020204" charset="0"/>
                <a:cs typeface="Arial Black" panose="020B0A04020102020204" charset="0"/>
              </a:rPr>
              <a:t>what is cyber security.....</a:t>
            </a:r>
            <a:endParaRPr lang="en-US">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511935" y="2738755"/>
            <a:ext cx="7383780" cy="3281045"/>
          </a:xfrm>
        </p:spPr>
        <p:style>
          <a:lnRef idx="0">
            <a:srgbClr val="FFFFFF"/>
          </a:lnRef>
          <a:fillRef idx="2">
            <a:schemeClr val="accent4"/>
          </a:fillRef>
          <a:effectRef idx="0">
            <a:srgbClr val="FFFFFF"/>
          </a:effectRef>
          <a:fontRef idx="minor">
            <a:schemeClr val="lt1"/>
          </a:fontRef>
        </p:style>
        <p:txBody>
          <a:bodyPr/>
          <a:p>
            <a:r>
              <a:rPr lang="en-US" altLang="en-US" sz="2400" b="1">
                <a:solidFill>
                  <a:schemeClr val="tx2">
                    <a:lumMod val="75000"/>
                  </a:schemeClr>
                </a:solidFill>
                <a:latin typeface="Arial" panose="020B0604020202020204" pitchFamily="34" charset="0"/>
                <a:cs typeface="Arial" panose="020B0604020202020204" pitchFamily="34" charset="0"/>
              </a:rPr>
              <a:t>Cybersecurity is the practice of protecting computer systems,   networks, and data from unauthorized access, use, disclosure, disruption, modification, or destruction. It encompasses various methods, processes, tools, and behaviors to safeguard digital assets from cyber threats</a:t>
            </a:r>
            <a:r>
              <a:rPr lang="en-US" altLang="en-US" sz="2400">
                <a:solidFill>
                  <a:schemeClr val="tx2">
                    <a:lumMod val="75000"/>
                  </a:schemeClr>
                </a:solidFill>
                <a:latin typeface="Arial" panose="020B0604020202020204" pitchFamily="34" charset="0"/>
                <a:cs typeface="Arial" panose="020B0604020202020204" pitchFamily="34" charset="0"/>
              </a:rPr>
              <a:t>. </a:t>
            </a:r>
            <a:endParaRPr lang="en-US" altLang="en-US" sz="2400">
              <a:solidFill>
                <a:schemeClr val="tx2">
                  <a:lumMod val="75000"/>
                </a:schemeClr>
              </a:solidFill>
              <a:latin typeface="Arial" panose="020B0604020202020204" pitchFamily="34" charset="0"/>
              <a:cs typeface="Arial" panose="020B0604020202020204" pitchFamily="34" charset="0"/>
            </a:endParaRPr>
          </a:p>
        </p:txBody>
      </p:sp>
      <p:sp>
        <p:nvSpPr>
          <p:cNvPr id="5" name="Text Box 4"/>
          <p:cNvSpPr txBox="1"/>
          <p:nvPr/>
        </p:nvSpPr>
        <p:spPr>
          <a:xfrm>
            <a:off x="9851390" y="6475730"/>
            <a:ext cx="5174615" cy="382270"/>
          </a:xfrm>
          <a:prstGeom prst="rect">
            <a:avLst/>
          </a:prstGeom>
          <a:noFill/>
        </p:spPr>
        <p:txBody>
          <a:bodyPr wrap="square" rtlCol="0">
            <a:noAutofit/>
          </a:bodyPr>
          <a:p>
            <a:r>
              <a:rPr lang="en-US"/>
              <a:t>En:22020201114332</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b="1">
                <a:latin typeface="Agency FB" panose="020B0503020202020204" charset="0"/>
                <a:cs typeface="Agency FB" panose="020B0503020202020204" charset="0"/>
              </a:rPr>
              <a:t>Denial of Service (DoS) &amp; Distributed.Denial of Service (DDoS) Attacks..</a:t>
            </a:r>
            <a:endParaRPr lang="en-US" altLang="en-US" sz="3200" b="1">
              <a:latin typeface="Agency FB" panose="020B0503020202020204" charset="0"/>
              <a:cs typeface="Agency FB" panose="020B0503020202020204" charset="0"/>
            </a:endParaRPr>
          </a:p>
        </p:txBody>
      </p:sp>
      <p:sp>
        <p:nvSpPr>
          <p:cNvPr id="3" name="Content Placeholder 2"/>
          <p:cNvSpPr>
            <a:spLocks noGrp="1"/>
          </p:cNvSpPr>
          <p:nvPr>
            <p:ph idx="1"/>
          </p:nvPr>
        </p:nvSpPr>
        <p:spPr>
          <a:xfrm>
            <a:off x="1155065" y="2603500"/>
            <a:ext cx="8825865" cy="3566160"/>
          </a:xfrm>
        </p:spPr>
        <p:style>
          <a:lnRef idx="2">
            <a:schemeClr val="accent4"/>
          </a:lnRef>
          <a:fillRef idx="2">
            <a:schemeClr val="accent4"/>
          </a:fillRef>
          <a:effectRef idx="0">
            <a:srgbClr val="FFFFFF"/>
          </a:effectRef>
          <a:fontRef idx="minor">
            <a:schemeClr val="lt1"/>
          </a:fontRef>
        </p:style>
        <p:txBody>
          <a:bodyPr>
            <a:noAutofit/>
          </a:bodyPr>
          <a:p>
            <a:r>
              <a:rPr lang="en-US" altLang="en-US" sz="2400" b="1">
                <a:solidFill>
                  <a:schemeClr val="accent4">
                    <a:lumMod val="50000"/>
                  </a:schemeClr>
                </a:solidFill>
                <a:latin typeface="Arial" panose="020B0604020202020204" pitchFamily="34" charset="0"/>
                <a:cs typeface="Arial" panose="020B0604020202020204" pitchFamily="34" charset="0"/>
              </a:rPr>
              <a:t>What it does</a:t>
            </a:r>
            <a:r>
              <a:rPr lang="en-US" altLang="en-US" sz="2400" b="1">
                <a:latin typeface="Arial" panose="020B0604020202020204" pitchFamily="34" charset="0"/>
                <a:cs typeface="Arial" panose="020B0604020202020204" pitchFamily="34" charset="0"/>
              </a:rPr>
              <a:t>: </a:t>
            </a:r>
            <a:r>
              <a:rPr lang="en-US" altLang="en-US" sz="2400" b="1">
                <a:solidFill>
                  <a:schemeClr val="accent6">
                    <a:lumMod val="50000"/>
                  </a:schemeClr>
                </a:solidFill>
                <a:latin typeface="Arial" panose="020B0604020202020204" pitchFamily="34" charset="0"/>
                <a:cs typeface="Arial" panose="020B0604020202020204" pitchFamily="34" charset="0"/>
              </a:rPr>
              <a:t>Overloads a website or system with traffic, making it crash.</a:t>
            </a:r>
            <a:endParaRPr lang="en-US" altLang="en-US" sz="2400" b="1">
              <a:solidFill>
                <a:schemeClr val="accent6">
                  <a:lumMod val="50000"/>
                </a:schemeClr>
              </a:solidFill>
              <a:latin typeface="Arial" panose="020B0604020202020204" pitchFamily="34" charset="0"/>
              <a:cs typeface="Arial" panose="020B0604020202020204" pitchFamily="34" charset="0"/>
            </a:endParaRPr>
          </a:p>
          <a:p>
            <a:endParaRPr lang="en-US" altLang="en-US" sz="2400" b="1">
              <a:latin typeface="Arial" panose="020B0604020202020204" pitchFamily="34" charset="0"/>
              <a:cs typeface="Arial" panose="020B0604020202020204" pitchFamily="34" charset="0"/>
            </a:endParaRPr>
          </a:p>
          <a:p>
            <a:r>
              <a:rPr lang="en-US" altLang="en-US" sz="2400" b="1">
                <a:solidFill>
                  <a:schemeClr val="accent4">
                    <a:lumMod val="50000"/>
                  </a:schemeClr>
                </a:solidFill>
                <a:latin typeface="Arial" panose="020B0604020202020204" pitchFamily="34" charset="0"/>
                <a:cs typeface="Arial" panose="020B0604020202020204" pitchFamily="34" charset="0"/>
              </a:rPr>
              <a:t>Example</a:t>
            </a:r>
            <a:r>
              <a:rPr lang="en-US" altLang="en-US" sz="2400" b="1">
                <a:latin typeface="Arial" panose="020B0604020202020204" pitchFamily="34" charset="0"/>
                <a:cs typeface="Arial" panose="020B0604020202020204" pitchFamily="34" charset="0"/>
              </a:rPr>
              <a:t>: </a:t>
            </a:r>
            <a:r>
              <a:rPr lang="en-US" altLang="en-US" sz="2400" b="1">
                <a:solidFill>
                  <a:schemeClr val="accent6">
                    <a:lumMod val="50000"/>
                  </a:schemeClr>
                </a:solidFill>
                <a:latin typeface="Arial" panose="020B0604020202020204" pitchFamily="34" charset="0"/>
                <a:cs typeface="Arial" panose="020B0604020202020204" pitchFamily="34" charset="0"/>
              </a:rPr>
              <a:t>Attackers flood a website with requests, making it unavailable for real users.</a:t>
            </a:r>
            <a:endParaRPr lang="en-US" altLang="en-US" sz="2400" b="1">
              <a:solidFill>
                <a:schemeClr val="accent6">
                  <a:lumMod val="50000"/>
                </a:schemeClr>
              </a:solidFill>
              <a:latin typeface="Arial" panose="020B0604020202020204" pitchFamily="34" charset="0"/>
              <a:cs typeface="Arial" panose="020B0604020202020204" pitchFamily="34" charset="0"/>
            </a:endParaRPr>
          </a:p>
          <a:p>
            <a:endParaRPr lang="en-US" altLang="en-US" sz="2400" b="1">
              <a:latin typeface="Arial" panose="020B0604020202020204" pitchFamily="34" charset="0"/>
              <a:cs typeface="Arial" panose="020B0604020202020204" pitchFamily="34" charset="0"/>
            </a:endParaRPr>
          </a:p>
          <a:p>
            <a:r>
              <a:rPr lang="en-US" altLang="en-US" sz="2400" b="1">
                <a:solidFill>
                  <a:schemeClr val="accent4">
                    <a:lumMod val="50000"/>
                  </a:schemeClr>
                </a:solidFill>
                <a:latin typeface="Arial" panose="020B0604020202020204" pitchFamily="34" charset="0"/>
                <a:cs typeface="Arial" panose="020B0604020202020204" pitchFamily="34" charset="0"/>
              </a:rPr>
              <a:t>Prevention</a:t>
            </a:r>
            <a:r>
              <a:rPr lang="en-US" altLang="en-US" sz="2400" b="1">
                <a:latin typeface="Arial" panose="020B0604020202020204" pitchFamily="34" charset="0"/>
                <a:cs typeface="Arial" panose="020B0604020202020204" pitchFamily="34" charset="0"/>
              </a:rPr>
              <a:t>: </a:t>
            </a:r>
            <a:r>
              <a:rPr lang="en-US" altLang="en-US" sz="2400" b="1">
                <a:solidFill>
                  <a:schemeClr val="accent6">
                    <a:lumMod val="50000"/>
                  </a:schemeClr>
                </a:solidFill>
                <a:latin typeface="Arial" panose="020B0604020202020204" pitchFamily="34" charset="0"/>
                <a:cs typeface="Arial" panose="020B0604020202020204" pitchFamily="34" charset="0"/>
              </a:rPr>
              <a:t>Use firewalls, anti-DDoS protection, and limit unnecessary network access.</a:t>
            </a:r>
            <a:endParaRPr lang="en-US" altLang="en-US" sz="2400" b="1">
              <a:solidFill>
                <a:schemeClr val="accent6">
                  <a:lumMod val="50000"/>
                </a:schemeClr>
              </a:solidFill>
              <a:latin typeface="Arial" panose="020B0604020202020204" pitchFamily="34" charset="0"/>
              <a:cs typeface="Arial" panose="020B0604020202020204" pitchFamily="34" charset="0"/>
            </a:endParaRPr>
          </a:p>
        </p:txBody>
      </p:sp>
      <p:sp>
        <p:nvSpPr>
          <p:cNvPr id="4" name="Text Box 3"/>
          <p:cNvSpPr txBox="1"/>
          <p:nvPr/>
        </p:nvSpPr>
        <p:spPr>
          <a:xfrm>
            <a:off x="10014585" y="6530340"/>
            <a:ext cx="4874895" cy="54546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Arial Black" panose="020B0A04020102020204" charset="0"/>
                <a:cs typeface="Arial Black" panose="020B0A04020102020204" charset="0"/>
              </a:rPr>
              <a:t>Man-in-the-Middle (MitM) Attack</a:t>
            </a:r>
            <a:endParaRPr lang="en-US" alt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p:style>
          <a:lnRef idx="2">
            <a:schemeClr val="accent4"/>
          </a:lnRef>
          <a:fillRef idx="2">
            <a:schemeClr val="accent4"/>
          </a:fillRef>
          <a:effectRef idx="0">
            <a:srgbClr val="FFFFFF"/>
          </a:effectRef>
          <a:fontRef idx="minor">
            <a:schemeClr val="lt1"/>
          </a:fontRef>
        </p:style>
        <p:txBody>
          <a:bodyPr/>
          <a:p>
            <a:r>
              <a:rPr lang="en-US" altLang="en-US" sz="2000" b="1">
                <a:solidFill>
                  <a:schemeClr val="accent4">
                    <a:lumMod val="50000"/>
                  </a:schemeClr>
                </a:solidFill>
                <a:latin typeface="Arial" panose="020B0604020202020204" pitchFamily="34" charset="0"/>
                <a:cs typeface="Arial" panose="020B0604020202020204" pitchFamily="34" charset="0"/>
              </a:rPr>
              <a:t>What it does</a:t>
            </a:r>
            <a:r>
              <a:rPr lang="en-US" altLang="en-US" sz="2000" b="1">
                <a:latin typeface="Arial" panose="020B0604020202020204" pitchFamily="34" charset="0"/>
                <a:cs typeface="Arial" panose="020B0604020202020204" pitchFamily="34" charset="0"/>
              </a:rPr>
              <a:t>: </a:t>
            </a:r>
            <a:r>
              <a:rPr lang="en-US" altLang="en-US" sz="2000" b="1">
                <a:solidFill>
                  <a:schemeClr val="accent6">
                    <a:lumMod val="50000"/>
                  </a:schemeClr>
                </a:solidFill>
                <a:latin typeface="Arial" panose="020B0604020202020204" pitchFamily="34" charset="0"/>
                <a:cs typeface="Arial" panose="020B0604020202020204" pitchFamily="34" charset="0"/>
              </a:rPr>
              <a:t>Hackers intercept communication between two parties to steal sensitive data.</a:t>
            </a:r>
            <a:endParaRPr lang="en-US" altLang="en-US" sz="2000" b="1">
              <a:solidFill>
                <a:schemeClr val="accent6">
                  <a:lumMod val="50000"/>
                </a:schemeClr>
              </a:solidFill>
              <a:latin typeface="Arial" panose="020B0604020202020204" pitchFamily="34" charset="0"/>
              <a:cs typeface="Arial" panose="020B0604020202020204" pitchFamily="34" charset="0"/>
            </a:endParaRPr>
          </a:p>
          <a:p>
            <a:endParaRPr lang="en-US" altLang="en-US" sz="2000" b="1">
              <a:latin typeface="Arial" panose="020B0604020202020204" pitchFamily="34" charset="0"/>
              <a:cs typeface="Arial" panose="020B0604020202020204" pitchFamily="34" charset="0"/>
            </a:endParaRPr>
          </a:p>
          <a:p>
            <a:r>
              <a:rPr lang="en-US" altLang="en-US" sz="2000" b="1">
                <a:solidFill>
                  <a:schemeClr val="accent4">
                    <a:lumMod val="50000"/>
                  </a:schemeClr>
                </a:solidFill>
                <a:latin typeface="Arial" panose="020B0604020202020204" pitchFamily="34" charset="0"/>
                <a:cs typeface="Arial" panose="020B0604020202020204" pitchFamily="34" charset="0"/>
              </a:rPr>
              <a:t>Example</a:t>
            </a:r>
            <a:r>
              <a:rPr lang="en-US" altLang="en-US" sz="2000" b="1">
                <a:latin typeface="Arial" panose="020B0604020202020204" pitchFamily="34" charset="0"/>
                <a:cs typeface="Arial" panose="020B0604020202020204" pitchFamily="34" charset="0"/>
              </a:rPr>
              <a:t>:</a:t>
            </a:r>
            <a:r>
              <a:rPr lang="en-US" altLang="en-US" sz="2000" b="1">
                <a:solidFill>
                  <a:schemeClr val="accent6">
                    <a:lumMod val="50000"/>
                  </a:schemeClr>
                </a:solidFill>
                <a:latin typeface="Arial" panose="020B0604020202020204" pitchFamily="34" charset="0"/>
                <a:cs typeface="Arial" panose="020B0604020202020204" pitchFamily="34" charset="0"/>
              </a:rPr>
              <a:t> A hacker on a public Wi-Fi network steals your login details.</a:t>
            </a:r>
            <a:endParaRPr lang="en-US" altLang="en-US" sz="2000" b="1">
              <a:solidFill>
                <a:schemeClr val="accent6">
                  <a:lumMod val="50000"/>
                </a:schemeClr>
              </a:solidFill>
              <a:latin typeface="Arial" panose="020B0604020202020204" pitchFamily="34" charset="0"/>
              <a:cs typeface="Arial" panose="020B0604020202020204" pitchFamily="34" charset="0"/>
            </a:endParaRPr>
          </a:p>
          <a:p>
            <a:endParaRPr lang="en-US" altLang="en-US" sz="2000" b="1">
              <a:latin typeface="Arial" panose="020B0604020202020204" pitchFamily="34" charset="0"/>
              <a:cs typeface="Arial" panose="020B0604020202020204" pitchFamily="34" charset="0"/>
            </a:endParaRPr>
          </a:p>
          <a:p>
            <a:r>
              <a:rPr lang="en-US" altLang="en-US" sz="2000" b="1">
                <a:solidFill>
                  <a:schemeClr val="accent4">
                    <a:lumMod val="50000"/>
                  </a:schemeClr>
                </a:solidFill>
                <a:latin typeface="Arial" panose="020B0604020202020204" pitchFamily="34" charset="0"/>
                <a:cs typeface="Arial" panose="020B0604020202020204" pitchFamily="34" charset="0"/>
              </a:rPr>
              <a:t>Prevention</a:t>
            </a:r>
            <a:r>
              <a:rPr lang="en-US" altLang="en-US" sz="2000" b="1">
                <a:latin typeface="Arial" panose="020B0604020202020204" pitchFamily="34" charset="0"/>
                <a:cs typeface="Arial" panose="020B0604020202020204" pitchFamily="34" charset="0"/>
              </a:rPr>
              <a:t>: </a:t>
            </a:r>
            <a:r>
              <a:rPr lang="en-US" altLang="en-US" sz="2000" b="1">
                <a:solidFill>
                  <a:schemeClr val="accent6">
                    <a:lumMod val="50000"/>
                  </a:schemeClr>
                </a:solidFill>
                <a:latin typeface="Arial" panose="020B0604020202020204" pitchFamily="34" charset="0"/>
                <a:cs typeface="Arial" panose="020B0604020202020204" pitchFamily="34" charset="0"/>
              </a:rPr>
              <a:t>Use a VPN, avoid public Wi-Fi for banking, and enable HTTPS on websites.</a:t>
            </a:r>
            <a:endParaRPr lang="en-US" altLang="en-US" sz="2000" b="1">
              <a:solidFill>
                <a:schemeClr val="accent6">
                  <a:lumMod val="50000"/>
                </a:schemeClr>
              </a:solidFill>
              <a:latin typeface="Arial" panose="020B0604020202020204" pitchFamily="34" charset="0"/>
              <a:cs typeface="Arial" panose="020B0604020202020204" pitchFamily="34" charset="0"/>
            </a:endParaRPr>
          </a:p>
        </p:txBody>
      </p:sp>
      <p:sp>
        <p:nvSpPr>
          <p:cNvPr id="4" name="Text Box 3"/>
          <p:cNvSpPr txBox="1"/>
          <p:nvPr/>
        </p:nvSpPr>
        <p:spPr>
          <a:xfrm>
            <a:off x="10083800" y="6544310"/>
            <a:ext cx="5239385" cy="476250"/>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Arial Black" panose="020B0A04020102020204" charset="0"/>
                <a:cs typeface="Arial Black" panose="020B0A04020102020204" charset="0"/>
              </a:rPr>
              <a:t> SQL Injection...</a:t>
            </a:r>
            <a:endParaRPr lang="en-US" alt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p:style>
          <a:lnRef idx="2">
            <a:schemeClr val="accent4"/>
          </a:lnRef>
          <a:fillRef idx="2">
            <a:schemeClr val="accent4"/>
          </a:fillRef>
          <a:effectRef idx="0">
            <a:srgbClr val="FFFFFF"/>
          </a:effectRef>
          <a:fontRef idx="minor">
            <a:schemeClr val="lt1"/>
          </a:fontRef>
        </p:style>
        <p:txBody>
          <a:bodyPr/>
          <a:p>
            <a:r>
              <a:rPr lang="en-US" altLang="en-US" sz="2000" b="1">
                <a:solidFill>
                  <a:schemeClr val="accent4">
                    <a:lumMod val="50000"/>
                  </a:schemeClr>
                </a:solidFill>
              </a:rPr>
              <a:t>What it does</a:t>
            </a:r>
            <a:r>
              <a:rPr lang="en-US" altLang="en-US" sz="2000" b="1"/>
              <a:t>: </a:t>
            </a:r>
            <a:r>
              <a:rPr lang="en-US" altLang="en-US" sz="2000" b="1">
                <a:solidFill>
                  <a:schemeClr val="accent6">
                    <a:lumMod val="50000"/>
                  </a:schemeClr>
                </a:solidFill>
              </a:rPr>
              <a:t>Hackers insert malicious SQL code into a website’s database to steal or alter data.</a:t>
            </a:r>
            <a:endParaRPr lang="en-US" altLang="en-US" sz="2000" b="1"/>
          </a:p>
          <a:p>
            <a:endParaRPr lang="en-US" altLang="en-US" sz="2000" b="1"/>
          </a:p>
          <a:p>
            <a:r>
              <a:rPr lang="en-US" altLang="en-US" sz="2000" b="1">
                <a:solidFill>
                  <a:schemeClr val="accent4">
                    <a:lumMod val="50000"/>
                  </a:schemeClr>
                </a:solidFill>
              </a:rPr>
              <a:t>Example</a:t>
            </a:r>
            <a:r>
              <a:rPr lang="en-US" altLang="en-US" sz="2000" b="1"/>
              <a:t>: </a:t>
            </a:r>
            <a:r>
              <a:rPr lang="en-US" altLang="en-US" sz="2000" b="1">
                <a:solidFill>
                  <a:schemeClr val="accent6">
                    <a:lumMod val="50000"/>
                  </a:schemeClr>
                </a:solidFill>
              </a:rPr>
              <a:t>An attacker retrieves customer credit card details from an unsecured database.</a:t>
            </a:r>
            <a:endParaRPr lang="en-US" altLang="en-US" sz="2000" b="1"/>
          </a:p>
          <a:p>
            <a:endParaRPr lang="en-US" altLang="en-US" sz="2000" b="1"/>
          </a:p>
          <a:p>
            <a:r>
              <a:rPr lang="en-US" altLang="en-US" sz="2000" b="1">
                <a:solidFill>
                  <a:schemeClr val="accent4">
                    <a:lumMod val="50000"/>
                  </a:schemeClr>
                </a:solidFill>
              </a:rPr>
              <a:t>Prevention</a:t>
            </a:r>
            <a:r>
              <a:rPr lang="en-US" altLang="en-US" sz="2000" b="1"/>
              <a:t>: </a:t>
            </a:r>
            <a:r>
              <a:rPr lang="en-US" altLang="en-US" sz="2000" b="1">
                <a:solidFill>
                  <a:schemeClr val="accent6">
                    <a:lumMod val="50000"/>
                  </a:schemeClr>
                </a:solidFill>
              </a:rPr>
              <a:t>Use secure coding practices and input validation.</a:t>
            </a:r>
            <a:endParaRPr lang="en-US" altLang="en-US" sz="2000" b="1">
              <a:solidFill>
                <a:schemeClr val="accent6">
                  <a:lumMod val="50000"/>
                </a:schemeClr>
              </a:solidFill>
            </a:endParaRPr>
          </a:p>
        </p:txBody>
      </p:sp>
      <p:sp>
        <p:nvSpPr>
          <p:cNvPr id="4" name="Text Box 3"/>
          <p:cNvSpPr txBox="1"/>
          <p:nvPr/>
        </p:nvSpPr>
        <p:spPr>
          <a:xfrm>
            <a:off x="10071100" y="6508750"/>
            <a:ext cx="5313045" cy="52260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Arial Black" panose="020B0A04020102020204" charset="0"/>
                <a:cs typeface="Arial Black" panose="020B0A04020102020204" charset="0"/>
              </a:rPr>
              <a:t>How to Protect Yourself from Cyber Attacks </a:t>
            </a:r>
            <a:r>
              <a:rPr lang="zh-CN" altLang="en-US" b="1">
                <a:solidFill>
                  <a:schemeClr val="accent3">
                    <a:lumMod val="60000"/>
                    <a:lumOff val="40000"/>
                  </a:schemeClr>
                </a:solidFill>
                <a:latin typeface="Arial Black" panose="020B0A04020102020204" charset="0"/>
                <a:cs typeface="Arial Black" panose="020B0A04020102020204" charset="0"/>
              </a:rPr>
              <a:t>🔒</a:t>
            </a:r>
            <a:endParaRPr lang="en-US" altLang="zh-CN" b="1">
              <a:solidFill>
                <a:schemeClr val="accent3">
                  <a:lumMod val="60000"/>
                  <a:lumOff val="40000"/>
                </a:schemeClr>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155065" y="2603500"/>
            <a:ext cx="8825865" cy="3787775"/>
          </a:xfrm>
        </p:spPr>
        <p:style>
          <a:lnRef idx="2">
            <a:schemeClr val="accent4"/>
          </a:lnRef>
          <a:fillRef idx="2">
            <a:schemeClr val="accent4"/>
          </a:fillRef>
          <a:effectRef idx="0">
            <a:srgbClr val="FFFFFF"/>
          </a:effectRef>
          <a:fontRef idx="minor">
            <a:schemeClr val="lt1"/>
          </a:fontRef>
        </p:style>
        <p:txBody>
          <a:bodyPr>
            <a:noAutofit/>
          </a:bodyPr>
          <a:p>
            <a:r>
              <a:rPr lang="en-US" altLang="en-US" sz="2000" b="1">
                <a:solidFill>
                  <a:schemeClr val="accent4">
                    <a:lumMod val="50000"/>
                  </a:schemeClr>
                </a:solidFill>
                <a:latin typeface="Arial" panose="020B0604020202020204" pitchFamily="34" charset="0"/>
                <a:cs typeface="Arial" panose="020B0604020202020204" pitchFamily="34" charset="0"/>
              </a:rPr>
              <a:t>✅ Use strong, unique passwords (with a password manager)</a:t>
            </a:r>
            <a:endParaRPr lang="en-US" altLang="en-US" sz="2000" b="1">
              <a:solidFill>
                <a:schemeClr val="accent4">
                  <a:lumMod val="50000"/>
                </a:schemeClr>
              </a:solidFill>
              <a:latin typeface="Arial" panose="020B0604020202020204" pitchFamily="34" charset="0"/>
              <a:cs typeface="Arial" panose="020B0604020202020204" pitchFamily="34" charset="0"/>
            </a:endParaRPr>
          </a:p>
          <a:p>
            <a:r>
              <a:rPr lang="en-US" altLang="en-US" sz="2000" b="1">
                <a:solidFill>
                  <a:schemeClr val="accent4">
                    <a:lumMod val="50000"/>
                  </a:schemeClr>
                </a:solidFill>
                <a:latin typeface="Arial" panose="020B0604020202020204" pitchFamily="34" charset="0"/>
                <a:cs typeface="Arial" panose="020B0604020202020204" pitchFamily="34" charset="0"/>
              </a:rPr>
              <a:t>✅ Enable two-factor authentication (2FA)</a:t>
            </a:r>
            <a:endParaRPr lang="en-US" altLang="en-US" sz="2000" b="1">
              <a:solidFill>
                <a:schemeClr val="accent4">
                  <a:lumMod val="50000"/>
                </a:schemeClr>
              </a:solidFill>
              <a:latin typeface="Arial" panose="020B0604020202020204" pitchFamily="34" charset="0"/>
              <a:cs typeface="Arial" panose="020B0604020202020204" pitchFamily="34" charset="0"/>
            </a:endParaRPr>
          </a:p>
          <a:p>
            <a:r>
              <a:rPr lang="en-US" altLang="en-US" sz="2000" b="1">
                <a:solidFill>
                  <a:schemeClr val="accent4">
                    <a:lumMod val="50000"/>
                  </a:schemeClr>
                </a:solidFill>
                <a:latin typeface="Arial" panose="020B0604020202020204" pitchFamily="34" charset="0"/>
                <a:cs typeface="Arial" panose="020B0604020202020204" pitchFamily="34" charset="0"/>
              </a:rPr>
              <a:t>✅ Keep software &amp; devices updated</a:t>
            </a:r>
            <a:endParaRPr lang="en-US" altLang="en-US" sz="2000" b="1">
              <a:solidFill>
                <a:schemeClr val="accent4">
                  <a:lumMod val="50000"/>
                </a:schemeClr>
              </a:solidFill>
              <a:latin typeface="Arial" panose="020B0604020202020204" pitchFamily="34" charset="0"/>
              <a:cs typeface="Arial" panose="020B0604020202020204" pitchFamily="34" charset="0"/>
            </a:endParaRPr>
          </a:p>
          <a:p>
            <a:r>
              <a:rPr lang="en-US" altLang="en-US" sz="2000" b="1">
                <a:solidFill>
                  <a:schemeClr val="accent4">
                    <a:lumMod val="50000"/>
                  </a:schemeClr>
                </a:solidFill>
                <a:latin typeface="Arial" panose="020B0604020202020204" pitchFamily="34" charset="0"/>
                <a:cs typeface="Arial" panose="020B0604020202020204" pitchFamily="34" charset="0"/>
              </a:rPr>
              <a:t>✅ Avoid clicking on suspicious links/emails</a:t>
            </a:r>
            <a:endParaRPr lang="en-US" altLang="en-US" sz="2000" b="1">
              <a:solidFill>
                <a:schemeClr val="accent4">
                  <a:lumMod val="50000"/>
                </a:schemeClr>
              </a:solidFill>
              <a:latin typeface="Arial" panose="020B0604020202020204" pitchFamily="34" charset="0"/>
              <a:cs typeface="Arial" panose="020B0604020202020204" pitchFamily="34" charset="0"/>
            </a:endParaRPr>
          </a:p>
          <a:p>
            <a:r>
              <a:rPr lang="en-US" altLang="en-US" sz="2000" b="1">
                <a:solidFill>
                  <a:schemeClr val="accent4">
                    <a:lumMod val="50000"/>
                  </a:schemeClr>
                </a:solidFill>
                <a:latin typeface="Arial" panose="020B0604020202020204" pitchFamily="34" charset="0"/>
                <a:cs typeface="Arial" panose="020B0604020202020204" pitchFamily="34" charset="0"/>
              </a:rPr>
              <a:t>✅ Use a VPN on public Wi-Fi</a:t>
            </a:r>
            <a:endParaRPr lang="en-US" altLang="en-US" sz="2000" b="1">
              <a:solidFill>
                <a:schemeClr val="accent4">
                  <a:lumMod val="50000"/>
                </a:schemeClr>
              </a:solidFill>
              <a:latin typeface="Arial" panose="020B0604020202020204" pitchFamily="34" charset="0"/>
              <a:cs typeface="Arial" panose="020B0604020202020204" pitchFamily="34" charset="0"/>
            </a:endParaRPr>
          </a:p>
          <a:p>
            <a:r>
              <a:rPr lang="en-US" altLang="en-US" sz="2000" b="1">
                <a:solidFill>
                  <a:schemeClr val="accent4">
                    <a:lumMod val="50000"/>
                  </a:schemeClr>
                </a:solidFill>
                <a:latin typeface="Arial" panose="020B0604020202020204" pitchFamily="34" charset="0"/>
                <a:cs typeface="Arial" panose="020B0604020202020204" pitchFamily="34" charset="0"/>
              </a:rPr>
              <a:t>✅ Install a firewall &amp; antivirus software</a:t>
            </a:r>
            <a:endParaRPr lang="en-US" altLang="en-US" sz="2000" b="1">
              <a:solidFill>
                <a:schemeClr val="accent4">
                  <a:lumMod val="50000"/>
                </a:schemeClr>
              </a:solidFill>
              <a:latin typeface="Arial" panose="020B0604020202020204" pitchFamily="34" charset="0"/>
              <a:cs typeface="Arial" panose="020B0604020202020204" pitchFamily="34" charset="0"/>
            </a:endParaRPr>
          </a:p>
          <a:p>
            <a:r>
              <a:rPr lang="en-US" altLang="en-US" sz="2000" b="1">
                <a:solidFill>
                  <a:schemeClr val="accent4">
                    <a:lumMod val="50000"/>
                  </a:schemeClr>
                </a:solidFill>
                <a:latin typeface="Arial" panose="020B0604020202020204" pitchFamily="34" charset="0"/>
                <a:cs typeface="Arial" panose="020B0604020202020204" pitchFamily="34" charset="0"/>
              </a:rPr>
              <a:t>✅ Back up important data regularly</a:t>
            </a:r>
            <a:endParaRPr lang="en-US" altLang="en-US" sz="2000" b="1">
              <a:solidFill>
                <a:schemeClr val="accent4">
                  <a:lumMod val="50000"/>
                </a:schemeClr>
              </a:solidFill>
              <a:latin typeface="Arial" panose="020B0604020202020204" pitchFamily="34" charset="0"/>
              <a:cs typeface="Arial" panose="020B0604020202020204" pitchFamily="34" charset="0"/>
            </a:endParaRPr>
          </a:p>
        </p:txBody>
      </p:sp>
      <p:sp>
        <p:nvSpPr>
          <p:cNvPr id="4" name="Text Box 3"/>
          <p:cNvSpPr txBox="1"/>
          <p:nvPr/>
        </p:nvSpPr>
        <p:spPr>
          <a:xfrm>
            <a:off x="10117455" y="6543675"/>
            <a:ext cx="5308600" cy="44259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Black" panose="020B0A04020102020204" charset="0"/>
                <a:cs typeface="Arial Black" panose="020B0A04020102020204" charset="0"/>
              </a:rPr>
              <a:t>Types Of Hackers...</a:t>
            </a:r>
            <a:endParaRPr 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167019" y="2603500"/>
            <a:ext cx="8825659" cy="3416300"/>
          </a:xfrm>
        </p:spPr>
        <p:txBody>
          <a:bodyPr>
            <a:normAutofit/>
          </a:bodyPr>
          <a:p>
            <a:r>
              <a:rPr lang="en-US" sz="2800" b="1">
                <a:solidFill>
                  <a:schemeClr val="accent4">
                    <a:lumMod val="50000"/>
                  </a:schemeClr>
                </a:solidFill>
              </a:rPr>
              <a:t>1.White Hat Hacker</a:t>
            </a:r>
            <a:endParaRPr lang="en-US" sz="2800" b="1">
              <a:solidFill>
                <a:schemeClr val="accent4">
                  <a:lumMod val="50000"/>
                </a:schemeClr>
              </a:solidFill>
            </a:endParaRPr>
          </a:p>
          <a:p>
            <a:r>
              <a:rPr lang="en-US" sz="2800" b="1">
                <a:solidFill>
                  <a:schemeClr val="accent4">
                    <a:lumMod val="50000"/>
                  </a:schemeClr>
                </a:solidFill>
              </a:rPr>
              <a:t>2.Grey Hat Hacker</a:t>
            </a:r>
            <a:endParaRPr lang="en-US" sz="2800" b="1">
              <a:solidFill>
                <a:schemeClr val="accent4">
                  <a:lumMod val="50000"/>
                </a:schemeClr>
              </a:solidFill>
            </a:endParaRPr>
          </a:p>
          <a:p>
            <a:r>
              <a:rPr lang="en-US" sz="2800" b="1">
                <a:solidFill>
                  <a:schemeClr val="accent4">
                    <a:lumMod val="50000"/>
                  </a:schemeClr>
                </a:solidFill>
              </a:rPr>
              <a:t>3.Black Hat Hacker</a:t>
            </a:r>
            <a:endParaRPr lang="en-US" sz="2800" b="1">
              <a:solidFill>
                <a:schemeClr val="accent4">
                  <a:lumMod val="50000"/>
                </a:schemeClr>
              </a:solidFill>
            </a:endParaRPr>
          </a:p>
          <a:p>
            <a:r>
              <a:rPr lang="en-US" sz="2800" b="1">
                <a:solidFill>
                  <a:schemeClr val="accent4">
                    <a:lumMod val="50000"/>
                  </a:schemeClr>
                </a:solidFill>
              </a:rPr>
              <a:t>4.Blue Hat Hacker</a:t>
            </a:r>
            <a:endParaRPr lang="en-US" sz="2800" b="1">
              <a:solidFill>
                <a:schemeClr val="accent4">
                  <a:lumMod val="50000"/>
                </a:schemeClr>
              </a:solidFill>
            </a:endParaRPr>
          </a:p>
        </p:txBody>
      </p:sp>
      <p:sp>
        <p:nvSpPr>
          <p:cNvPr id="4" name="Text Box 3"/>
          <p:cNvSpPr txBox="1"/>
          <p:nvPr/>
        </p:nvSpPr>
        <p:spPr>
          <a:xfrm>
            <a:off x="10030460" y="6506845"/>
            <a:ext cx="5393055" cy="58610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bg1"/>
                </a:solidFill>
                <a:latin typeface="Arial Black" panose="020B0A04020102020204" charset="0"/>
                <a:cs typeface="Arial Black" panose="020B0A04020102020204" charset="0"/>
                <a:sym typeface="+mn-ea"/>
              </a:rPr>
              <a:t>1.White Hat Hacker</a:t>
            </a:r>
            <a:endParaRPr lang="en-US" b="1">
              <a:solidFill>
                <a:schemeClr val="bg1"/>
              </a:solidFill>
              <a:latin typeface="Arial Black" panose="020B0A04020102020204" charset="0"/>
              <a:cs typeface="Arial Black" panose="020B0A04020102020204" charset="0"/>
              <a:sym typeface="+mn-ea"/>
            </a:endParaRPr>
          </a:p>
        </p:txBody>
      </p:sp>
      <p:sp>
        <p:nvSpPr>
          <p:cNvPr id="3" name="Content Placeholder 2"/>
          <p:cNvSpPr>
            <a:spLocks noGrp="1"/>
          </p:cNvSpPr>
          <p:nvPr>
            <p:ph idx="1"/>
          </p:nvPr>
        </p:nvSpPr>
        <p:spPr/>
        <p:style>
          <a:lnRef idx="2">
            <a:schemeClr val="accent4"/>
          </a:lnRef>
          <a:fillRef idx="2">
            <a:schemeClr val="accent4"/>
          </a:fillRef>
          <a:effectRef idx="0">
            <a:srgbClr val="FFFFFF"/>
          </a:effectRef>
          <a:fontRef idx="minor">
            <a:schemeClr val="lt1"/>
          </a:fontRef>
        </p:style>
        <p:txBody>
          <a:bodyPr/>
          <a:p>
            <a:r>
              <a:rPr lang="en-US" altLang="en-US" sz="2800" b="1">
                <a:solidFill>
                  <a:schemeClr val="accent4">
                    <a:lumMod val="50000"/>
                  </a:schemeClr>
                </a:solidFill>
              </a:rPr>
              <a:t>A White Hat Hacker is an ethical hacker who uses their skills to identify and fix security vulnerabilities in computer systems, networks, or software. Unlike Black Hat Hackers (who exploit security flaws for malicious purposes), White Hat Hackers work legally and often help organizations improve cybersecurity.</a:t>
            </a:r>
            <a:endParaRPr lang="en-US" altLang="en-US" sz="2800" b="1">
              <a:solidFill>
                <a:schemeClr val="accent4">
                  <a:lumMod val="50000"/>
                </a:schemeClr>
              </a:solidFill>
            </a:endParaRPr>
          </a:p>
        </p:txBody>
      </p:sp>
      <p:sp>
        <p:nvSpPr>
          <p:cNvPr id="4" name="Text Box 3"/>
          <p:cNvSpPr txBox="1"/>
          <p:nvPr/>
        </p:nvSpPr>
        <p:spPr>
          <a:xfrm>
            <a:off x="10038715" y="6552565"/>
            <a:ext cx="5262245" cy="55689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Arial Black" panose="020B0A04020102020204" charset="0"/>
                <a:cs typeface="Arial Black" panose="020B0A04020102020204" charset="0"/>
              </a:rPr>
              <a:t>2.Grey Hat Hacker..</a:t>
            </a:r>
            <a:endParaRPr lang="en-IN" alt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290955" y="2428875"/>
            <a:ext cx="8310245" cy="3284855"/>
          </a:xfrm>
        </p:spPr>
        <p:style>
          <a:lnRef idx="2">
            <a:schemeClr val="accent4"/>
          </a:lnRef>
          <a:fillRef idx="2">
            <a:schemeClr val="accent4"/>
          </a:fillRef>
          <a:effectRef idx="0">
            <a:srgbClr val="FFFFFF"/>
          </a:effectRef>
          <a:fontRef idx="minor">
            <a:schemeClr val="lt1"/>
          </a:fontRef>
        </p:style>
        <p:txBody>
          <a:bodyPr/>
          <a:p>
            <a:r>
              <a:rPr lang="en-US" altLang="en-US" sz="2400" b="1">
                <a:solidFill>
                  <a:schemeClr val="accent4">
                    <a:lumMod val="50000"/>
                  </a:schemeClr>
                </a:solidFill>
              </a:rPr>
              <a:t>A Grey Hat Hacker is someone who falls between White Hat and Black Hat hackers. They may break into systems without permission but usually with good intentions—such as exposing security flaws—rather than for malicious purposes. However, their actions are still ethically questionable and often illegal because they don’t have explicit authorization.</a:t>
            </a:r>
            <a:endParaRPr lang="en-US" altLang="en-US" sz="2400" b="1">
              <a:solidFill>
                <a:schemeClr val="accent4">
                  <a:lumMod val="50000"/>
                </a:schemeClr>
              </a:solidFill>
            </a:endParaRPr>
          </a:p>
        </p:txBody>
      </p:sp>
      <p:sp>
        <p:nvSpPr>
          <p:cNvPr id="4" name="Text Box 3"/>
          <p:cNvSpPr txBox="1"/>
          <p:nvPr/>
        </p:nvSpPr>
        <p:spPr>
          <a:xfrm>
            <a:off x="10031730" y="6561455"/>
            <a:ext cx="5080000" cy="41973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IN" altLang="en-US" b="1">
                <a:latin typeface="Arial Black" panose="020B0A04020102020204" charset="0"/>
                <a:cs typeface="Arial Black" panose="020B0A04020102020204" charset="0"/>
              </a:rPr>
              <a:t>3.Black Hat Hacker..</a:t>
            </a:r>
            <a:endParaRPr lang="en-IN" alt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210945" y="2459355"/>
            <a:ext cx="8825865" cy="3983355"/>
          </a:xfrm>
        </p:spPr>
        <p:style>
          <a:lnRef idx="2">
            <a:schemeClr val="accent4"/>
          </a:lnRef>
          <a:fillRef idx="2">
            <a:schemeClr val="accent4"/>
          </a:fillRef>
          <a:effectRef idx="0">
            <a:srgbClr val="FFFFFF"/>
          </a:effectRef>
          <a:fontRef idx="minor">
            <a:schemeClr val="lt1"/>
          </a:fontRef>
        </p:style>
        <p:txBody>
          <a:bodyPr/>
          <a:p>
            <a:r>
              <a:rPr lang="en-US" altLang="en-US" sz="2400" b="1">
                <a:solidFill>
                  <a:schemeClr val="accent4">
                    <a:lumMod val="50000"/>
                  </a:schemeClr>
                </a:solidFill>
              </a:rPr>
              <a:t>A Black Hat Hacker is a cybercriminal who exploits security vulnerabilities for personal gain, financial profit, or malicious intent. Unlike White Hat Hackers (who use hacking for ethical and legal purposes) or Grey Hat Hackers (who operate in a moral gray area), Black Hat Hackers engage in illegal activities such as data theft, financial fraud, and cyberattacks.</a:t>
            </a:r>
            <a:endParaRPr lang="en-US" altLang="en-US" sz="2400" b="1">
              <a:solidFill>
                <a:schemeClr val="accent4">
                  <a:lumMod val="50000"/>
                </a:schemeClr>
              </a:solidFill>
            </a:endParaRPr>
          </a:p>
        </p:txBody>
      </p:sp>
      <p:sp>
        <p:nvSpPr>
          <p:cNvPr id="4" name="Text Box 3"/>
          <p:cNvSpPr txBox="1"/>
          <p:nvPr/>
        </p:nvSpPr>
        <p:spPr>
          <a:xfrm>
            <a:off x="9980295" y="6510655"/>
            <a:ext cx="4636770" cy="492760"/>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Arial Black" panose="020B0A04020102020204" charset="0"/>
                <a:cs typeface="Arial Black" panose="020B0A04020102020204" charset="0"/>
              </a:rPr>
              <a:t>4.Blue Hat Hacker..</a:t>
            </a:r>
            <a:endParaRPr lang="en-IN" alt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155065" y="2603500"/>
            <a:ext cx="7913370" cy="3416300"/>
          </a:xfrm>
        </p:spPr>
        <p:style>
          <a:lnRef idx="2">
            <a:schemeClr val="accent4"/>
          </a:lnRef>
          <a:fillRef idx="2">
            <a:schemeClr val="accent4"/>
          </a:fillRef>
          <a:effectRef idx="0">
            <a:srgbClr val="FFFFFF"/>
          </a:effectRef>
          <a:fontRef idx="minor">
            <a:schemeClr val="lt1"/>
          </a:fontRef>
        </p:style>
        <p:txBody>
          <a:bodyPr/>
          <a:p>
            <a:r>
              <a:rPr lang="en-US" altLang="en-US" sz="2800" b="1">
                <a:solidFill>
                  <a:schemeClr val="accent4">
                    <a:lumMod val="50000"/>
                  </a:schemeClr>
                </a:solidFill>
                <a:latin typeface="Arial" panose="020B0604020202020204" pitchFamily="34" charset="0"/>
                <a:cs typeface="Arial" panose="020B0604020202020204" pitchFamily="34" charset="0"/>
              </a:rPr>
              <a:t>A Blue Hat Hacker is someone who tests security systems but does not work as an ethical hacker full-time. The term can have two meanings, depending on the context:</a:t>
            </a:r>
            <a:endParaRPr lang="en-US" altLang="en-US" sz="2800" b="1">
              <a:solidFill>
                <a:schemeClr val="accent4">
                  <a:lumMod val="50000"/>
                </a:schemeClr>
              </a:solidFill>
              <a:latin typeface="Arial" panose="020B0604020202020204" pitchFamily="34" charset="0"/>
              <a:cs typeface="Arial" panose="020B0604020202020204" pitchFamily="34" charset="0"/>
            </a:endParaRPr>
          </a:p>
          <a:p>
            <a:r>
              <a:rPr lang="en-US" altLang="en-US" sz="2800" b="1">
                <a:solidFill>
                  <a:schemeClr val="accent6">
                    <a:lumMod val="50000"/>
                  </a:schemeClr>
                </a:solidFill>
                <a:latin typeface="Arial" panose="020B0604020202020204" pitchFamily="34" charset="0"/>
                <a:cs typeface="Arial" panose="020B0604020202020204" pitchFamily="34" charset="0"/>
              </a:rPr>
              <a:t>1. Microsoft Blue Hat Hackers</a:t>
            </a:r>
            <a:endParaRPr lang="en-US" altLang="en-US" sz="2800" b="1">
              <a:solidFill>
                <a:schemeClr val="accent6">
                  <a:lumMod val="50000"/>
                </a:schemeClr>
              </a:solidFill>
              <a:latin typeface="Arial" panose="020B0604020202020204" pitchFamily="34" charset="0"/>
              <a:cs typeface="Arial" panose="020B0604020202020204" pitchFamily="34" charset="0"/>
            </a:endParaRPr>
          </a:p>
          <a:p>
            <a:r>
              <a:rPr lang="en-US" altLang="en-US" sz="2800" b="1">
                <a:solidFill>
                  <a:schemeClr val="accent6">
                    <a:lumMod val="50000"/>
                  </a:schemeClr>
                </a:solidFill>
                <a:latin typeface="Arial" panose="020B0604020202020204" pitchFamily="34" charset="0"/>
                <a:cs typeface="Arial" panose="020B0604020202020204" pitchFamily="34" charset="0"/>
              </a:rPr>
              <a:t>2. Revenge-Seeking Blue Hat Hackers</a:t>
            </a:r>
            <a:endParaRPr lang="en-US" altLang="en-US" sz="2800" b="1">
              <a:solidFill>
                <a:schemeClr val="accent6">
                  <a:lumMod val="50000"/>
                </a:schemeClr>
              </a:solidFill>
              <a:latin typeface="Arial" panose="020B0604020202020204" pitchFamily="34" charset="0"/>
              <a:cs typeface="Arial" panose="020B0604020202020204" pitchFamily="34" charset="0"/>
            </a:endParaRPr>
          </a:p>
        </p:txBody>
      </p:sp>
      <p:sp>
        <p:nvSpPr>
          <p:cNvPr id="4" name="Text Box 3"/>
          <p:cNvSpPr txBox="1"/>
          <p:nvPr/>
        </p:nvSpPr>
        <p:spPr>
          <a:xfrm>
            <a:off x="10079355" y="6530975"/>
            <a:ext cx="4792980" cy="63690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Arial Black" panose="020B0A04020102020204" charset="0"/>
                <a:cs typeface="Arial Black" panose="020B0A04020102020204" charset="0"/>
              </a:rPr>
              <a:t>1. Microsoft Blue Hat Hackers</a:t>
            </a:r>
            <a:endParaRPr lang="en-US" alt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p:txBody>
          <a:bodyPr>
            <a:noAutofit/>
          </a:bodyPr>
          <a:p>
            <a:r>
              <a:rPr lang="en-US" altLang="en-US" sz="2400" b="1">
                <a:solidFill>
                  <a:schemeClr val="accent6">
                    <a:lumMod val="50000"/>
                  </a:schemeClr>
                </a:solidFill>
                <a:latin typeface="Arial" panose="020B0604020202020204" pitchFamily="34" charset="0"/>
                <a:cs typeface="Arial" panose="020B0604020202020204" pitchFamily="34" charset="0"/>
              </a:rPr>
              <a:t>Microsoft uses "Blue Hat" to describe security professionals or external experts invited to test software before release.</a:t>
            </a:r>
            <a:endParaRPr lang="en-US" altLang="en-US" sz="2400" b="1">
              <a:solidFill>
                <a:schemeClr val="accent6">
                  <a:lumMod val="50000"/>
                </a:schemeClr>
              </a:solidFill>
              <a:latin typeface="Arial" panose="020B0604020202020204" pitchFamily="34" charset="0"/>
              <a:cs typeface="Arial" panose="020B0604020202020204" pitchFamily="34" charset="0"/>
            </a:endParaRPr>
          </a:p>
          <a:p>
            <a:endParaRPr lang="en-US" altLang="en-US" sz="2400" b="1">
              <a:solidFill>
                <a:schemeClr val="accent6">
                  <a:lumMod val="50000"/>
                </a:schemeClr>
              </a:solidFill>
              <a:latin typeface="Arial" panose="020B0604020202020204" pitchFamily="34" charset="0"/>
              <a:cs typeface="Arial" panose="020B0604020202020204" pitchFamily="34" charset="0"/>
            </a:endParaRPr>
          </a:p>
          <a:p>
            <a:r>
              <a:rPr lang="en-US" altLang="en-US" sz="2400" b="1">
                <a:solidFill>
                  <a:schemeClr val="accent6">
                    <a:lumMod val="50000"/>
                  </a:schemeClr>
                </a:solidFill>
                <a:latin typeface="Arial" panose="020B0604020202020204" pitchFamily="34" charset="0"/>
                <a:cs typeface="Arial" panose="020B0604020202020204" pitchFamily="34" charset="0"/>
              </a:rPr>
              <a:t>These hackers identify and fix vulnerabilities in Microsoft products before cybercriminals can exploit them.</a:t>
            </a:r>
            <a:endParaRPr lang="en-US" altLang="en-US" sz="2400" b="1">
              <a:solidFill>
                <a:schemeClr val="accent6">
                  <a:lumMod val="50000"/>
                </a:schemeClr>
              </a:solidFill>
              <a:latin typeface="Arial" panose="020B0604020202020204" pitchFamily="34" charset="0"/>
              <a:cs typeface="Arial" panose="020B0604020202020204" pitchFamily="34" charset="0"/>
            </a:endParaRPr>
          </a:p>
          <a:p>
            <a:endParaRPr lang="en-US" altLang="en-US" sz="2400" b="1">
              <a:solidFill>
                <a:schemeClr val="accent6">
                  <a:lumMod val="50000"/>
                </a:schemeClr>
              </a:solidFill>
              <a:latin typeface="Arial" panose="020B0604020202020204" pitchFamily="34" charset="0"/>
              <a:cs typeface="Arial" panose="020B0604020202020204" pitchFamily="34" charset="0"/>
            </a:endParaRPr>
          </a:p>
          <a:p>
            <a:r>
              <a:rPr lang="en-US" altLang="en-US" sz="2400" b="1">
                <a:solidFill>
                  <a:schemeClr val="accent6">
                    <a:lumMod val="50000"/>
                  </a:schemeClr>
                </a:solidFill>
                <a:latin typeface="Arial" panose="020B0604020202020204" pitchFamily="34" charset="0"/>
                <a:cs typeface="Arial" panose="020B0604020202020204" pitchFamily="34" charset="0"/>
              </a:rPr>
              <a:t>Example: A security researcher hired for a Microsoft BlueHat Conference to test Windows security.</a:t>
            </a:r>
            <a:endParaRPr lang="en-US" altLang="en-US" sz="2400" b="1">
              <a:solidFill>
                <a:schemeClr val="accent6">
                  <a:lumMod val="50000"/>
                </a:schemeClr>
              </a:solidFill>
              <a:latin typeface="Arial" panose="020B0604020202020204" pitchFamily="34" charset="0"/>
              <a:cs typeface="Arial" panose="020B0604020202020204" pitchFamily="34" charset="0"/>
            </a:endParaRPr>
          </a:p>
        </p:txBody>
      </p:sp>
      <p:sp>
        <p:nvSpPr>
          <p:cNvPr id="4" name="Text Box 3"/>
          <p:cNvSpPr txBox="1"/>
          <p:nvPr/>
        </p:nvSpPr>
        <p:spPr>
          <a:xfrm>
            <a:off x="10118090" y="6492875"/>
            <a:ext cx="5168265" cy="59626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Black" panose="020B0A04020102020204" charset="0"/>
                <a:cs typeface="Arial Black" panose="020B0A04020102020204" charset="0"/>
              </a:rPr>
              <a:t>Why Cyber Security Is Important...</a:t>
            </a:r>
            <a:endParaRPr lang="en-US">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426845" y="2603500"/>
            <a:ext cx="8239760" cy="3737610"/>
          </a:xfrm>
        </p:spPr>
        <p:style>
          <a:lnRef idx="2">
            <a:schemeClr val="accent4"/>
          </a:lnRef>
          <a:fillRef idx="2">
            <a:schemeClr val="accent4"/>
          </a:fillRef>
          <a:effectRef idx="0">
            <a:srgbClr val="FFFFFF"/>
          </a:effectRef>
          <a:fontRef idx="minor">
            <a:schemeClr val="lt1"/>
          </a:fontRef>
        </p:style>
        <p:txBody>
          <a:bodyPr/>
          <a:p>
            <a:r>
              <a:rPr lang="en-US" altLang="en-US" sz="2400" b="1">
                <a:solidFill>
                  <a:schemeClr val="accent4">
                    <a:lumMod val="50000"/>
                  </a:schemeClr>
                </a:solidFill>
              </a:rPr>
              <a:t>Cybersecurity is crucial because it protects personal, financial, and business information from hackers, malware, and cyber threats. In today's digital world, almost everything—banking, shopping, communication, healthcare, and even national security—relies on the internet. Without cybersecurity, data breaches, identity theft, and financial losses can happen easily</a:t>
            </a:r>
            <a:endParaRPr lang="en-US" altLang="en-US" sz="2400" b="1">
              <a:solidFill>
                <a:schemeClr val="accent4">
                  <a:lumMod val="50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Arial Black" panose="020B0A04020102020204" charset="0"/>
                <a:cs typeface="Arial Black" panose="020B0A04020102020204" charset="0"/>
              </a:rPr>
              <a:t>2. Revenge-Seeking Blue Hat Hackers</a:t>
            </a:r>
            <a:endParaRPr lang="en-US" alt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p:txBody>
          <a:bodyPr/>
          <a:p>
            <a:r>
              <a:rPr lang="en-US" altLang="en-US" sz="2000" b="1">
                <a:solidFill>
                  <a:schemeClr val="accent6">
                    <a:lumMod val="50000"/>
                  </a:schemeClr>
                </a:solidFill>
              </a:rPr>
              <a:t>Some use "Blue Hat Hacker" to describe individuals who hack for personal revenge rather than financial gain.</a:t>
            </a:r>
            <a:endParaRPr lang="en-US" altLang="en-US" sz="2000" b="1">
              <a:solidFill>
                <a:schemeClr val="accent6">
                  <a:lumMod val="50000"/>
                </a:schemeClr>
              </a:solidFill>
            </a:endParaRPr>
          </a:p>
          <a:p>
            <a:endParaRPr lang="en-US" altLang="en-US" sz="2000" b="1">
              <a:solidFill>
                <a:schemeClr val="accent6">
                  <a:lumMod val="50000"/>
                </a:schemeClr>
              </a:solidFill>
            </a:endParaRPr>
          </a:p>
          <a:p>
            <a:r>
              <a:rPr lang="en-US" altLang="en-US" sz="2000" b="1">
                <a:solidFill>
                  <a:schemeClr val="accent6">
                    <a:lumMod val="50000"/>
                  </a:schemeClr>
                </a:solidFill>
              </a:rPr>
              <a:t>Unlike Black Hat Hackers, they don’t hack for profit but to get back at someone (e.g., hacking an ex’s social media).</a:t>
            </a:r>
            <a:endParaRPr lang="en-US" altLang="en-US" sz="2000" b="1">
              <a:solidFill>
                <a:schemeClr val="accent6">
                  <a:lumMod val="50000"/>
                </a:schemeClr>
              </a:solidFill>
            </a:endParaRPr>
          </a:p>
          <a:p>
            <a:endParaRPr lang="en-US" altLang="en-US" sz="2000" b="1">
              <a:solidFill>
                <a:schemeClr val="accent6">
                  <a:lumMod val="50000"/>
                </a:schemeClr>
              </a:solidFill>
            </a:endParaRPr>
          </a:p>
          <a:p>
            <a:r>
              <a:rPr lang="en-US" altLang="en-US" sz="2000" b="1">
                <a:solidFill>
                  <a:schemeClr val="accent6">
                    <a:lumMod val="50000"/>
                  </a:schemeClr>
                </a:solidFill>
              </a:rPr>
              <a:t>This is illegal and unethical but not as organized as Black Hat cybercrime.</a:t>
            </a:r>
            <a:endParaRPr lang="en-US" altLang="en-US" sz="2000" b="1">
              <a:solidFill>
                <a:schemeClr val="accent6">
                  <a:lumMod val="50000"/>
                </a:schemeClr>
              </a:solidFill>
            </a:endParaRPr>
          </a:p>
        </p:txBody>
      </p:sp>
      <p:sp>
        <p:nvSpPr>
          <p:cNvPr id="4" name="Text Box 3"/>
          <p:cNvSpPr txBox="1"/>
          <p:nvPr/>
        </p:nvSpPr>
        <p:spPr>
          <a:xfrm>
            <a:off x="10043795" y="6574155"/>
            <a:ext cx="4612005" cy="368300"/>
          </a:xfrm>
          <a:prstGeom prst="rect">
            <a:avLst/>
          </a:prstGeom>
          <a:noFill/>
        </p:spPr>
        <p:txBody>
          <a:bodyPr wrap="square" rtlCol="0">
            <a:sp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Black" panose="020B0A04020102020204" charset="0"/>
                <a:cs typeface="Arial Black" panose="020B0A04020102020204" charset="0"/>
              </a:rPr>
              <a:t>Advantages Of Cyber Security..</a:t>
            </a:r>
            <a:endParaRPr lang="en-IN" altLang="en-US">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154430" y="2603500"/>
            <a:ext cx="8205470" cy="5080000"/>
          </a:xfrm>
        </p:spPr>
        <p:txBody>
          <a:bodyPr/>
          <a:p>
            <a:r>
              <a:rPr lang="en-IN" altLang="en-US" sz="2400" b="1">
                <a:solidFill>
                  <a:schemeClr val="accent6">
                    <a:lumMod val="50000"/>
                  </a:schemeClr>
                </a:solidFill>
              </a:rPr>
              <a:t>The cyber security will defend us from critical attacks.</a:t>
            </a:r>
            <a:endParaRPr lang="en-IN" altLang="en-US" sz="2400" b="1">
              <a:solidFill>
                <a:schemeClr val="accent6">
                  <a:lumMod val="50000"/>
                </a:schemeClr>
              </a:solidFill>
            </a:endParaRPr>
          </a:p>
          <a:p>
            <a:r>
              <a:rPr lang="en-IN" altLang="en-US" sz="2400" b="1">
                <a:solidFill>
                  <a:schemeClr val="accent6">
                    <a:lumMod val="50000"/>
                  </a:schemeClr>
                </a:solidFill>
              </a:rPr>
              <a:t>it helps us to browse the safe wabsite.</a:t>
            </a:r>
            <a:endParaRPr lang="en-IN" altLang="en-US" sz="2400" b="1">
              <a:solidFill>
                <a:schemeClr val="accent6">
                  <a:lumMod val="50000"/>
                </a:schemeClr>
              </a:solidFill>
            </a:endParaRPr>
          </a:p>
          <a:p>
            <a:r>
              <a:rPr lang="en-IN" altLang="en-US" sz="2400" b="1">
                <a:solidFill>
                  <a:schemeClr val="accent6">
                    <a:lumMod val="50000"/>
                  </a:schemeClr>
                </a:solidFill>
              </a:rPr>
              <a:t>internet security process all the incoming and outgoing data on our computer.</a:t>
            </a:r>
            <a:endParaRPr lang="en-IN" altLang="en-US" sz="2400" b="1">
              <a:solidFill>
                <a:schemeClr val="accent6">
                  <a:lumMod val="50000"/>
                </a:schemeClr>
              </a:solidFill>
            </a:endParaRPr>
          </a:p>
        </p:txBody>
      </p:sp>
      <p:sp>
        <p:nvSpPr>
          <p:cNvPr id="4" name="Text Box 3"/>
          <p:cNvSpPr txBox="1"/>
          <p:nvPr/>
        </p:nvSpPr>
        <p:spPr>
          <a:xfrm>
            <a:off x="10085070" y="6518275"/>
            <a:ext cx="4776470" cy="55181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Conclusion..</a:t>
            </a:r>
            <a:endParaRPr lang="en-IN" altLang="en-US"/>
          </a:p>
        </p:txBody>
      </p:sp>
      <p:sp>
        <p:nvSpPr>
          <p:cNvPr id="3" name="Content Placeholder 2"/>
          <p:cNvSpPr>
            <a:spLocks noGrp="1"/>
          </p:cNvSpPr>
          <p:nvPr>
            <p:ph idx="1"/>
          </p:nvPr>
        </p:nvSpPr>
        <p:spPr/>
        <p:txBody>
          <a:bodyPr/>
          <a:p>
            <a:r>
              <a:rPr lang="en-US" altLang="en-US" sz="2400" b="1">
                <a:solidFill>
                  <a:schemeClr val="accent6">
                    <a:lumMod val="50000"/>
                  </a:schemeClr>
                </a:solidFill>
                <a:latin typeface="Arial" panose="020B0604020202020204" pitchFamily="34" charset="0"/>
                <a:cs typeface="Arial" panose="020B0604020202020204" pitchFamily="34" charset="0"/>
              </a:rPr>
              <a:t>Cybersecurity is essential in today’s digital world, protecting individuals, businesses, and governments from cyber threats. With the rise of hacking, malware, phishing, and data breaches, it is more important than ever to implement strong security measures.</a:t>
            </a:r>
            <a:endParaRPr lang="en-US" altLang="en-US" sz="2400" b="1">
              <a:solidFill>
                <a:schemeClr val="accent6">
                  <a:lumMod val="50000"/>
                </a:schemeClr>
              </a:solidFill>
              <a:latin typeface="Arial" panose="020B0604020202020204" pitchFamily="34" charset="0"/>
              <a:cs typeface="Arial" panose="020B0604020202020204" pitchFamily="34" charset="0"/>
            </a:endParaRPr>
          </a:p>
        </p:txBody>
      </p:sp>
      <p:sp>
        <p:nvSpPr>
          <p:cNvPr id="4" name="Text Box 3"/>
          <p:cNvSpPr txBox="1"/>
          <p:nvPr/>
        </p:nvSpPr>
        <p:spPr>
          <a:xfrm>
            <a:off x="10055225" y="6520815"/>
            <a:ext cx="5133975" cy="499745"/>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5400" b="1">
                <a:latin typeface="Britannic Bold" panose="020B0903060703020204" charset="0"/>
                <a:cs typeface="Britannic Bold" panose="020B0903060703020204" charset="0"/>
              </a:rPr>
              <a:t>Thank You.....</a:t>
            </a:r>
            <a:endParaRPr lang="en-IN" altLang="en-US" sz="5400" b="1">
              <a:latin typeface="Britannic Bold" panose="020B0903060703020204" charset="0"/>
              <a:cs typeface="Britannic Bold" panose="020B0903060703020204" charset="0"/>
            </a:endParaRPr>
          </a:p>
        </p:txBody>
      </p:sp>
      <p:sp>
        <p:nvSpPr>
          <p:cNvPr id="3" name="Content Placeholder 2"/>
          <p:cNvSpPr>
            <a:spLocks noGrp="1"/>
          </p:cNvSpPr>
          <p:nvPr>
            <p:ph idx="1"/>
          </p:nvPr>
        </p:nvSpPr>
        <p:spPr>
          <a:xfrm>
            <a:off x="2840355" y="2953385"/>
            <a:ext cx="7231380" cy="3345180"/>
          </a:xfrm>
        </p:spPr>
        <p:style>
          <a:lnRef idx="0">
            <a:srgbClr val="FFFFFF"/>
          </a:lnRef>
          <a:fillRef idx="3">
            <a:schemeClr val="accent4"/>
          </a:fillRef>
          <a:effectRef idx="0">
            <a:srgbClr val="FFFFFF"/>
          </a:effectRef>
          <a:fontRef idx="minor">
            <a:schemeClr val="lt1"/>
          </a:fontRef>
        </p:style>
        <p:txBody>
          <a:bodyPr>
            <a:normAutofit lnSpcReduction="20000"/>
          </a:bodyPr>
          <a:p>
            <a:pPr marL="0" indent="0">
              <a:buNone/>
            </a:pPr>
            <a:r>
              <a:rPr lang="en-IN" altLang="en-US" sz="7200">
                <a:solidFill>
                  <a:schemeClr val="accent4">
                    <a:lumMod val="50000"/>
                  </a:schemeClr>
                </a:solidFill>
                <a:latin typeface="Arial Black" panose="020B0A04020102020204" charset="0"/>
                <a:cs typeface="Arial Black" panose="020B0A04020102020204" charset="0"/>
              </a:rPr>
              <a:t>“</a:t>
            </a:r>
            <a:r>
              <a:rPr lang="en-IN" altLang="en-US" sz="7200">
                <a:solidFill>
                  <a:schemeClr val="bg2"/>
                </a:solidFill>
                <a:latin typeface="Arial Black" panose="020B0A04020102020204" charset="0"/>
                <a:cs typeface="Arial Black" panose="020B0A04020102020204" charset="0"/>
              </a:rPr>
              <a:t>Stay Safe,</a:t>
            </a:r>
            <a:endParaRPr lang="en-IN" altLang="en-US" sz="7200">
              <a:solidFill>
                <a:schemeClr val="bg2"/>
              </a:solidFill>
              <a:latin typeface="Arial Black" panose="020B0A04020102020204" charset="0"/>
              <a:cs typeface="Arial Black" panose="020B0A04020102020204" charset="0"/>
            </a:endParaRPr>
          </a:p>
          <a:p>
            <a:pPr marL="0" indent="0">
              <a:buNone/>
            </a:pPr>
            <a:endParaRPr lang="en-IN" altLang="en-US" sz="7200">
              <a:solidFill>
                <a:schemeClr val="bg2"/>
              </a:solidFill>
              <a:latin typeface="Arial Black" panose="020B0A04020102020204" charset="0"/>
              <a:cs typeface="Arial Black" panose="020B0A04020102020204" charset="0"/>
            </a:endParaRPr>
          </a:p>
          <a:p>
            <a:pPr marL="0" indent="0">
              <a:buNone/>
            </a:pPr>
            <a:r>
              <a:rPr lang="en-IN" altLang="en-US" sz="7200">
                <a:solidFill>
                  <a:schemeClr val="bg2"/>
                </a:solidFill>
                <a:latin typeface="Arial Black" panose="020B0A04020102020204" charset="0"/>
                <a:cs typeface="Arial Black" panose="020B0A04020102020204" charset="0"/>
              </a:rPr>
              <a:t>  Stay Secure</a:t>
            </a:r>
            <a:r>
              <a:rPr lang="en-IN" altLang="en-US" sz="7200">
                <a:solidFill>
                  <a:schemeClr val="accent4">
                    <a:lumMod val="50000"/>
                  </a:schemeClr>
                </a:solidFill>
                <a:latin typeface="Arial Black" panose="020B0A04020102020204" charset="0"/>
                <a:cs typeface="Arial Black" panose="020B0A04020102020204" charset="0"/>
              </a:rPr>
              <a:t>”</a:t>
            </a:r>
            <a:endParaRPr lang="en-IN" altLang="en-US" sz="7200">
              <a:solidFill>
                <a:schemeClr val="accent4">
                  <a:lumMod val="50000"/>
                </a:schemeClr>
              </a:solidFill>
              <a:latin typeface="Arial Black" panose="020B0A04020102020204" charset="0"/>
              <a:cs typeface="Arial Black" panose="020B0A04020102020204" charset="0"/>
            </a:endParaRPr>
          </a:p>
        </p:txBody>
      </p:sp>
      <p:sp>
        <p:nvSpPr>
          <p:cNvPr id="4" name="Text Box 3"/>
          <p:cNvSpPr txBox="1"/>
          <p:nvPr/>
        </p:nvSpPr>
        <p:spPr>
          <a:xfrm>
            <a:off x="10071735" y="6526530"/>
            <a:ext cx="4556125" cy="494030"/>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
        <p:nvSpPr>
          <p:cNvPr id="5" name="Text Box 4"/>
          <p:cNvSpPr txBox="1"/>
          <p:nvPr/>
        </p:nvSpPr>
        <p:spPr>
          <a:xfrm>
            <a:off x="3475990" y="1424305"/>
            <a:ext cx="4064000" cy="368300"/>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blipFill>
        <a:effectLst/>
      </p:bgPr>
    </p:bg>
    <p:spTree>
      <p:nvGrpSpPr>
        <p:cNvPr id="1" name=""/>
        <p:cNvGrpSpPr/>
        <p:nvPr/>
      </p:nvGrpSpPr>
      <p:grpSpPr/>
      <p:sp>
        <p:nvSpPr>
          <p:cNvPr id="2" name="Title 1"/>
          <p:cNvSpPr>
            <a:spLocks noGrp="1"/>
          </p:cNvSpPr>
          <p:nvPr>
            <p:ph type="title"/>
          </p:nvPr>
        </p:nvSpPr>
        <p:spPr/>
        <p:txBody>
          <a:bodyPr/>
          <a:p>
            <a:r>
              <a:rPr lang="en-US" sz="4000">
                <a:latin typeface="Arial Black" panose="020B0A04020102020204" charset="0"/>
                <a:cs typeface="Arial Black" panose="020B0A04020102020204" charset="0"/>
              </a:rPr>
              <a:t>Types of cyber security</a:t>
            </a:r>
            <a:endParaRPr lang="en-US" sz="4000">
              <a:latin typeface="Arial Black" panose="020B0A04020102020204" charset="0"/>
              <a:cs typeface="Arial Black" panose="020B0A04020102020204" charset="0"/>
            </a:endParaRPr>
          </a:p>
        </p:txBody>
      </p:sp>
      <p:pic>
        <p:nvPicPr>
          <p:cNvPr id="4" name="Content Placeholder 3" descr="A_Visual_Guide_to_Key_Cybersecurity_"/>
          <p:cNvPicPr>
            <a:picLocks noChangeAspect="1"/>
          </p:cNvPicPr>
          <p:nvPr>
            <p:ph idx="1"/>
          </p:nvPr>
        </p:nvPicPr>
        <p:blipFill>
          <a:blip r:embed="rId2"/>
          <a:stretch>
            <a:fillRect/>
          </a:stretch>
        </p:blipFill>
        <p:spPr>
          <a:xfrm>
            <a:off x="2733675" y="2338705"/>
            <a:ext cx="6196330" cy="4387850"/>
          </a:xfrm>
          <a:prstGeom prst="rect">
            <a:avLst/>
          </a:prstGeom>
        </p:spPr>
      </p:pic>
      <p:sp>
        <p:nvSpPr>
          <p:cNvPr id="5" name="Text Box 4"/>
          <p:cNvSpPr txBox="1"/>
          <p:nvPr/>
        </p:nvSpPr>
        <p:spPr>
          <a:xfrm>
            <a:off x="10079355" y="6492875"/>
            <a:ext cx="4353560" cy="506730"/>
          </a:xfrm>
          <a:prstGeom prst="rect">
            <a:avLst/>
          </a:prstGeom>
          <a:noFill/>
        </p:spPr>
        <p:txBody>
          <a:bodyPr wrap="square" rtlCol="0">
            <a:noAutofit/>
          </a:bodyPr>
          <a:p>
            <a:r>
              <a:rPr lang="en-US"/>
              <a:t>EN:2202020111432</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2">
                    <a:lumMod val="20000"/>
                    <a:lumOff val="80000"/>
                  </a:schemeClr>
                </a:solidFill>
                <a:latin typeface="Arial Black" panose="020B0A04020102020204" charset="0"/>
                <a:cs typeface="Arial Black" panose="020B0A04020102020204" charset="0"/>
              </a:rPr>
              <a:t>1.Network Security...</a:t>
            </a:r>
            <a:endParaRPr lang="en-US">
              <a:solidFill>
                <a:schemeClr val="tx2">
                  <a:lumMod val="20000"/>
                  <a:lumOff val="80000"/>
                </a:schemeClr>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2190115" y="2482215"/>
            <a:ext cx="7790815" cy="4294505"/>
          </a:xfrm>
        </p:spPr>
        <p:style>
          <a:lnRef idx="2">
            <a:schemeClr val="accent4"/>
          </a:lnRef>
          <a:fillRef idx="2">
            <a:schemeClr val="accent4"/>
          </a:fillRef>
          <a:effectRef idx="0">
            <a:srgbClr val="FFFFFF"/>
          </a:effectRef>
          <a:fontRef idx="minor">
            <a:schemeClr val="lt1"/>
          </a:fontRef>
        </p:style>
        <p:txBody>
          <a:bodyPr>
            <a:normAutofit fontScale="90000"/>
          </a:bodyPr>
          <a:p>
            <a:r>
              <a:rPr lang="en-US" altLang="en-US" sz="2400">
                <a:solidFill>
                  <a:schemeClr val="tx2">
                    <a:lumMod val="75000"/>
                  </a:schemeClr>
                </a:solidFill>
                <a:latin typeface="Arial" panose="020B0604020202020204" pitchFamily="34" charset="0"/>
                <a:cs typeface="Arial" panose="020B0604020202020204" pitchFamily="34" charset="0"/>
              </a:rPr>
              <a:t>Network security involves protecting a computer network from unauthorized access, misuse, or attacks, using tools, technologies, and policies to ensure data safety and integrity. </a:t>
            </a:r>
            <a:endParaRPr lang="en-US" altLang="en-US" sz="2400">
              <a:solidFill>
                <a:schemeClr val="tx2">
                  <a:lumMod val="75000"/>
                </a:schemeClr>
              </a:solidFill>
              <a:latin typeface="Arial" panose="020B0604020202020204" pitchFamily="34" charset="0"/>
              <a:cs typeface="Arial" panose="020B0604020202020204" pitchFamily="34" charset="0"/>
            </a:endParaRPr>
          </a:p>
          <a:p>
            <a:endParaRPr lang="en-US" altLang="en-US" sz="2400">
              <a:solidFill>
                <a:schemeClr val="tx2">
                  <a:lumMod val="75000"/>
                </a:schemeClr>
              </a:solidFill>
              <a:latin typeface="Arial" panose="020B0604020202020204" pitchFamily="34" charset="0"/>
              <a:cs typeface="Arial" panose="020B0604020202020204" pitchFamily="34" charset="0"/>
            </a:endParaRPr>
          </a:p>
          <a:p>
            <a:r>
              <a:rPr lang="en-US" altLang="en-US" sz="3600">
                <a:solidFill>
                  <a:schemeClr val="accent6">
                    <a:lumMod val="50000"/>
                  </a:schemeClr>
                </a:solidFill>
                <a:latin typeface="Arial" panose="020B0604020202020204" pitchFamily="34" charset="0"/>
                <a:cs typeface="Arial" panose="020B0604020202020204" pitchFamily="34" charset="0"/>
              </a:rPr>
              <a:t>Importance..</a:t>
            </a:r>
            <a:endParaRPr lang="en-US" altLang="en-US" sz="3600">
              <a:solidFill>
                <a:schemeClr val="accent6">
                  <a:lumMod val="50000"/>
                </a:schemeClr>
              </a:solidFill>
              <a:latin typeface="Arial" panose="020B0604020202020204" pitchFamily="34" charset="0"/>
              <a:cs typeface="Arial" panose="020B0604020202020204" pitchFamily="34" charset="0"/>
            </a:endParaRPr>
          </a:p>
          <a:p>
            <a:r>
              <a:rPr lang="en-US" altLang="en-US" sz="2665">
                <a:solidFill>
                  <a:schemeClr val="tx2">
                    <a:lumMod val="75000"/>
                  </a:schemeClr>
                </a:solidFill>
                <a:latin typeface="Arial" panose="020B0604020202020204" pitchFamily="34" charset="0"/>
                <a:cs typeface="Arial" panose="020B0604020202020204" pitchFamily="34" charset="0"/>
              </a:rPr>
              <a:t>In an increasingly interconnected world, where data is constantly flowing across networks, network security is crucial for maintaining confidentiality, integrity, and availability of information.</a:t>
            </a:r>
            <a:r>
              <a:rPr lang="en-US" altLang="en-US" sz="3600">
                <a:solidFill>
                  <a:schemeClr val="tx2">
                    <a:lumMod val="75000"/>
                  </a:schemeClr>
                </a:solidFill>
                <a:latin typeface="Arial" panose="020B0604020202020204" pitchFamily="34" charset="0"/>
                <a:cs typeface="Arial" panose="020B0604020202020204" pitchFamily="34" charset="0"/>
              </a:rPr>
              <a:t> </a:t>
            </a:r>
            <a:endParaRPr lang="en-US" altLang="en-US" sz="3600">
              <a:solidFill>
                <a:schemeClr val="tx2">
                  <a:lumMod val="75000"/>
                </a:schemeClr>
              </a:solidFill>
              <a:latin typeface="Arial" panose="020B0604020202020204" pitchFamily="34" charset="0"/>
              <a:cs typeface="Arial" panose="020B0604020202020204" pitchFamily="34" charset="0"/>
            </a:endParaRPr>
          </a:p>
        </p:txBody>
      </p:sp>
      <p:sp>
        <p:nvSpPr>
          <p:cNvPr id="5" name="Text Box 4"/>
          <p:cNvSpPr txBox="1"/>
          <p:nvPr/>
        </p:nvSpPr>
        <p:spPr>
          <a:xfrm>
            <a:off x="9176385" y="-875665"/>
            <a:ext cx="4064000" cy="368300"/>
          </a:xfrm>
          <a:prstGeom prst="rect">
            <a:avLst/>
          </a:prstGeom>
          <a:noFill/>
        </p:spPr>
        <p:txBody>
          <a:bodyPr wrap="square" rtlCol="0">
            <a:spAutoFit/>
          </a:bodyPr>
          <a:p>
            <a:endParaRPr lang="en-US"/>
          </a:p>
        </p:txBody>
      </p:sp>
      <p:sp>
        <p:nvSpPr>
          <p:cNvPr id="6" name="Text Box 5"/>
          <p:cNvSpPr txBox="1"/>
          <p:nvPr/>
        </p:nvSpPr>
        <p:spPr>
          <a:xfrm>
            <a:off x="10036175" y="6525895"/>
            <a:ext cx="4483735" cy="474980"/>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Black" panose="020B0A04020102020204" charset="0"/>
                <a:cs typeface="Arial Black" panose="020B0A04020102020204" charset="0"/>
              </a:rPr>
              <a:t>2.Cloud Security</a:t>
            </a:r>
            <a:endParaRPr 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155065" y="2509520"/>
            <a:ext cx="8825865" cy="3793490"/>
          </a:xfrm>
        </p:spPr>
        <p:style>
          <a:lnRef idx="2">
            <a:schemeClr val="accent4"/>
          </a:lnRef>
          <a:fillRef idx="2">
            <a:schemeClr val="accent4"/>
          </a:fillRef>
          <a:effectRef idx="0">
            <a:srgbClr val="FFFFFF"/>
          </a:effectRef>
          <a:fontRef idx="minor">
            <a:schemeClr val="lt1"/>
          </a:fontRef>
        </p:style>
        <p:txBody>
          <a:bodyPr>
            <a:normAutofit fontScale="90000" lnSpcReduction="10000"/>
          </a:bodyPr>
          <a:p>
            <a:r>
              <a:rPr lang="en-US" altLang="en-US" sz="2400" b="1">
                <a:solidFill>
                  <a:schemeClr val="tx1"/>
                </a:solidFill>
                <a:latin typeface="Arial" panose="020B0604020202020204" pitchFamily="34" charset="0"/>
                <a:cs typeface="Arial" panose="020B0604020202020204" pitchFamily="34" charset="0"/>
              </a:rPr>
              <a:t>Cloud security encompasses the policies, technologies, and practices used to protect data, applications, and infrastructure hosted in the cloud from internal and external threats, ensuring confidentiality, integrity, and availability. </a:t>
            </a:r>
            <a:endParaRPr lang="en-US" altLang="en-US" sz="2400" b="1">
              <a:solidFill>
                <a:schemeClr val="tx1"/>
              </a:solidFill>
              <a:latin typeface="Arial" panose="020B0604020202020204" pitchFamily="34" charset="0"/>
              <a:cs typeface="Arial" panose="020B0604020202020204" pitchFamily="34" charset="0"/>
            </a:endParaRPr>
          </a:p>
          <a:p>
            <a:endParaRPr lang="en-US" altLang="en-US" sz="2400">
              <a:latin typeface="Arial" panose="020B0604020202020204" pitchFamily="34" charset="0"/>
              <a:cs typeface="Arial" panose="020B0604020202020204" pitchFamily="34" charset="0"/>
            </a:endParaRPr>
          </a:p>
          <a:p>
            <a:r>
              <a:rPr lang="en-US" altLang="en-US" sz="3555" b="1">
                <a:solidFill>
                  <a:schemeClr val="accent6">
                    <a:lumMod val="50000"/>
                  </a:schemeClr>
                </a:solidFill>
                <a:latin typeface="Arial Black" panose="020B0A04020102020204" charset="0"/>
                <a:cs typeface="Arial Black" panose="020B0A04020102020204" charset="0"/>
              </a:rPr>
              <a:t>Importance..</a:t>
            </a:r>
            <a:endParaRPr lang="en-US" altLang="en-US" sz="3555" b="1">
              <a:solidFill>
                <a:schemeClr val="accent6">
                  <a:lumMod val="50000"/>
                </a:schemeClr>
              </a:solidFill>
              <a:latin typeface="Arial Black" panose="020B0A04020102020204" charset="0"/>
              <a:cs typeface="Arial Black" panose="020B0A04020102020204" charset="0"/>
            </a:endParaRPr>
          </a:p>
          <a:p>
            <a:r>
              <a:rPr lang="en-US" altLang="en-US" sz="2400" b="1">
                <a:solidFill>
                  <a:schemeClr val="tx2">
                    <a:lumMod val="75000"/>
                  </a:schemeClr>
                </a:solidFill>
                <a:latin typeface="Arial" panose="020B0604020202020204" pitchFamily="34" charset="0"/>
                <a:cs typeface="Arial" panose="020B0604020202020204" pitchFamily="34" charset="0"/>
              </a:rPr>
              <a:t>Cloud security is important because it protects sensitive data and infrastructure from cyberattacks, data breaches, and unauthorized access. It also helps businesses comply with regulations. </a:t>
            </a:r>
            <a:endParaRPr lang="en-US" altLang="en-US" sz="2400" b="1">
              <a:solidFill>
                <a:schemeClr val="tx2">
                  <a:lumMod val="75000"/>
                </a:schemeClr>
              </a:solidFill>
              <a:latin typeface="Arial" panose="020B0604020202020204" pitchFamily="34" charset="0"/>
              <a:cs typeface="Arial" panose="020B0604020202020204" pitchFamily="34" charset="0"/>
            </a:endParaRPr>
          </a:p>
        </p:txBody>
      </p:sp>
      <p:sp>
        <p:nvSpPr>
          <p:cNvPr id="6" name="Text Box 5"/>
          <p:cNvSpPr txBox="1"/>
          <p:nvPr/>
        </p:nvSpPr>
        <p:spPr>
          <a:xfrm>
            <a:off x="10057765" y="6501765"/>
            <a:ext cx="4326890" cy="645160"/>
          </a:xfrm>
          <a:prstGeom prst="rect">
            <a:avLst/>
          </a:prstGeom>
          <a:noFill/>
        </p:spPr>
        <p:txBody>
          <a:bodyPr wrap="square" rtlCol="0">
            <a:spAutoFit/>
          </a:bodyPr>
          <a:p>
            <a:r>
              <a:rPr lang="en-US">
                <a:sym typeface="+mn-ea"/>
              </a:rPr>
              <a:t>EN:22020</a:t>
            </a:r>
            <a:r>
              <a:rPr lang="en-IN" altLang="en-US">
                <a:sym typeface="+mn-ea"/>
              </a:rPr>
              <a:t>20</a:t>
            </a:r>
            <a:r>
              <a:rPr lang="en-US">
                <a:sym typeface="+mn-ea"/>
              </a:rPr>
              <a:t>111432</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Arial Black" panose="020B0A04020102020204" charset="0"/>
                <a:cs typeface="Arial Black" panose="020B0A04020102020204" charset="0"/>
              </a:rPr>
              <a:t>3.Endpoint Security</a:t>
            </a:r>
            <a:endParaRPr lang="en-US" sz="4000">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155065" y="2303780"/>
            <a:ext cx="8825865" cy="3716020"/>
          </a:xfrm>
        </p:spPr>
        <p:style>
          <a:lnRef idx="2">
            <a:schemeClr val="accent4"/>
          </a:lnRef>
          <a:fillRef idx="2">
            <a:schemeClr val="accent4"/>
          </a:fillRef>
          <a:effectRef idx="0">
            <a:srgbClr val="FFFFFF"/>
          </a:effectRef>
          <a:fontRef idx="minor">
            <a:schemeClr val="lt1"/>
          </a:fontRef>
        </p:style>
        <p:txBody>
          <a:bodyPr>
            <a:normAutofit fontScale="60000"/>
          </a:bodyPr>
          <a:p>
            <a:r>
              <a:rPr lang="en-US" altLang="en-US" sz="3335" b="1">
                <a:solidFill>
                  <a:schemeClr val="tx1"/>
                </a:solidFill>
                <a:latin typeface="Arial" panose="020B0604020202020204" pitchFamily="34" charset="0"/>
                <a:cs typeface="Arial" panose="020B0604020202020204" pitchFamily="34" charset="0"/>
              </a:rPr>
              <a:t>Endpoint security refers to the practices and technologies used to protect end-user devices (like laptops, desktops, and mobile phones) from malicious software and cyber threats, ensuring they remain secure when accessing corporate networks and resource..</a:t>
            </a:r>
            <a:endParaRPr lang="en-US" altLang="en-US" sz="3335" b="1">
              <a:solidFill>
                <a:schemeClr val="tx1"/>
              </a:solidFill>
              <a:latin typeface="Arial" panose="020B0604020202020204" pitchFamily="34" charset="0"/>
              <a:cs typeface="Arial" panose="020B0604020202020204" pitchFamily="34" charset="0"/>
            </a:endParaRPr>
          </a:p>
          <a:p>
            <a:endParaRPr lang="en-US" altLang="en-US" sz="2400">
              <a:solidFill>
                <a:schemeClr val="tx1"/>
              </a:solidFill>
              <a:latin typeface="Arial" panose="020B0604020202020204" pitchFamily="34" charset="0"/>
              <a:cs typeface="Arial" panose="020B0604020202020204" pitchFamily="34" charset="0"/>
            </a:endParaRPr>
          </a:p>
          <a:p>
            <a:r>
              <a:rPr lang="en-US" altLang="en-US" sz="4570" b="1">
                <a:solidFill>
                  <a:schemeClr val="accent6">
                    <a:lumMod val="50000"/>
                  </a:schemeClr>
                </a:solidFill>
                <a:latin typeface="Arial Black" panose="020B0A04020102020204" charset="0"/>
                <a:cs typeface="Arial Black" panose="020B0A04020102020204" charset="0"/>
              </a:rPr>
              <a:t>Importance..</a:t>
            </a:r>
            <a:endParaRPr lang="en-US" altLang="en-US" sz="4570" b="1">
              <a:solidFill>
                <a:schemeClr val="accent6">
                  <a:lumMod val="50000"/>
                </a:schemeClr>
              </a:solidFill>
              <a:latin typeface="Arial Black" panose="020B0A04020102020204" charset="0"/>
              <a:cs typeface="Arial Black" panose="020B0A04020102020204" charset="0"/>
            </a:endParaRPr>
          </a:p>
          <a:p>
            <a:r>
              <a:rPr lang="en-US" altLang="en-US" sz="3335" b="1">
                <a:solidFill>
                  <a:schemeClr val="tx1"/>
                </a:solidFill>
                <a:latin typeface="Arial" panose="020B0604020202020204" pitchFamily="34" charset="0"/>
                <a:cs typeface="Arial" panose="020B0604020202020204" pitchFamily="34" charset="0"/>
              </a:rPr>
              <a:t>Endpoint security is crucial because endpoints, like laptops and smartphones, are often the first point of attack for cybercriminals and can lead to breaches, data theft, and reputational damage, making robust security measures essential. </a:t>
            </a:r>
            <a:endParaRPr lang="en-US" altLang="en-US" sz="3335" b="1">
              <a:solidFill>
                <a:schemeClr val="tx1"/>
              </a:solidFill>
              <a:latin typeface="Arial" panose="020B0604020202020204" pitchFamily="34" charset="0"/>
              <a:cs typeface="Arial" panose="020B0604020202020204" pitchFamily="34" charset="0"/>
            </a:endParaRPr>
          </a:p>
        </p:txBody>
      </p:sp>
      <p:sp>
        <p:nvSpPr>
          <p:cNvPr id="4" name="Text Box 3"/>
          <p:cNvSpPr txBox="1"/>
          <p:nvPr/>
        </p:nvSpPr>
        <p:spPr>
          <a:xfrm>
            <a:off x="9980930" y="6487160"/>
            <a:ext cx="4617720" cy="552450"/>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Black" panose="020B0A04020102020204" charset="0"/>
                <a:cs typeface="Arial Black" panose="020B0A04020102020204" charset="0"/>
              </a:rPr>
              <a:t>4.Mobile Security...</a:t>
            </a:r>
            <a:endParaRPr lang="en-US">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155065" y="2389505"/>
            <a:ext cx="8825865" cy="3630295"/>
          </a:xfrm>
        </p:spPr>
        <p:style>
          <a:lnRef idx="2">
            <a:schemeClr val="accent4"/>
          </a:lnRef>
          <a:fillRef idx="2">
            <a:schemeClr val="accent4"/>
          </a:fillRef>
          <a:effectRef idx="0">
            <a:srgbClr val="FFFFFF"/>
          </a:effectRef>
          <a:fontRef idx="minor">
            <a:schemeClr val="lt1"/>
          </a:fontRef>
        </p:style>
        <p:txBody>
          <a:bodyPr>
            <a:normAutofit fontScale="80000"/>
          </a:bodyPr>
          <a:p>
            <a:r>
              <a:rPr lang="en-US" altLang="en-US" sz="2500" b="1">
                <a:solidFill>
                  <a:schemeClr val="accent4">
                    <a:lumMod val="50000"/>
                  </a:schemeClr>
                </a:solidFill>
                <a:latin typeface="Arial" panose="020B0604020202020204" pitchFamily="34" charset="0"/>
                <a:cs typeface="Arial" panose="020B0604020202020204" pitchFamily="34" charset="0"/>
              </a:rPr>
              <a:t>Mobile security involves protecting mobile devices and data from various threats, including malware, phishing, and unauthorized access, through strategies, infrastructure, and software.</a:t>
            </a:r>
            <a:r>
              <a:rPr lang="en-US" altLang="en-US" sz="2400" b="1">
                <a:solidFill>
                  <a:schemeClr val="accent4">
                    <a:lumMod val="50000"/>
                  </a:schemeClr>
                </a:solidFill>
                <a:latin typeface="Arial" panose="020B0604020202020204" pitchFamily="34" charset="0"/>
                <a:cs typeface="Arial" panose="020B0604020202020204" pitchFamily="34" charset="0"/>
              </a:rPr>
              <a:t> </a:t>
            </a:r>
            <a:endParaRPr lang="en-US" altLang="en-US" sz="2400" b="1">
              <a:solidFill>
                <a:schemeClr val="accent4">
                  <a:lumMod val="50000"/>
                </a:schemeClr>
              </a:solidFill>
              <a:latin typeface="Arial" panose="020B0604020202020204" pitchFamily="34" charset="0"/>
              <a:cs typeface="Arial" panose="020B0604020202020204" pitchFamily="34" charset="0"/>
            </a:endParaRPr>
          </a:p>
          <a:p>
            <a:r>
              <a:rPr lang="en-US" altLang="en-US" sz="3600" b="1">
                <a:solidFill>
                  <a:schemeClr val="accent6">
                    <a:lumMod val="75000"/>
                  </a:schemeClr>
                </a:solidFill>
                <a:latin typeface="Arial" panose="020B0604020202020204" pitchFamily="34" charset="0"/>
                <a:cs typeface="Arial" panose="020B0604020202020204" pitchFamily="34" charset="0"/>
              </a:rPr>
              <a:t>Importance..</a:t>
            </a:r>
            <a:endParaRPr lang="en-US" altLang="en-US" sz="3600" b="1">
              <a:solidFill>
                <a:schemeClr val="accent6">
                  <a:lumMod val="75000"/>
                </a:schemeClr>
              </a:solidFill>
              <a:latin typeface="Arial" panose="020B0604020202020204" pitchFamily="34" charset="0"/>
              <a:cs typeface="Arial" panose="020B0604020202020204" pitchFamily="34" charset="0"/>
            </a:endParaRPr>
          </a:p>
          <a:p>
            <a:r>
              <a:rPr lang="en-US" altLang="en-US" sz="2570" b="1">
                <a:solidFill>
                  <a:schemeClr val="accent4">
                    <a:lumMod val="50000"/>
                  </a:schemeClr>
                </a:solidFill>
                <a:latin typeface="Arial" panose="020B0604020202020204" pitchFamily="34" charset="0"/>
                <a:cs typeface="Arial" panose="020B0604020202020204" pitchFamily="34" charset="0"/>
              </a:rPr>
              <a:t>Mobile security is crucial for safeguarding sensitive data, preventing cyberattacks, and maintaining privacy in an increasingly connected world where mobile devices store personal and business information</a:t>
            </a:r>
            <a:endParaRPr lang="en-US" altLang="en-US" sz="2570" b="1">
              <a:solidFill>
                <a:schemeClr val="accent4">
                  <a:lumMod val="50000"/>
                </a:schemeClr>
              </a:solidFill>
              <a:latin typeface="Arial" panose="020B0604020202020204" pitchFamily="34" charset="0"/>
              <a:cs typeface="Arial" panose="020B0604020202020204" pitchFamily="34" charset="0"/>
            </a:endParaRPr>
          </a:p>
        </p:txBody>
      </p:sp>
      <p:sp>
        <p:nvSpPr>
          <p:cNvPr id="5" name="Text Box 4"/>
          <p:cNvSpPr txBox="1"/>
          <p:nvPr/>
        </p:nvSpPr>
        <p:spPr>
          <a:xfrm>
            <a:off x="10078085" y="6543675"/>
            <a:ext cx="4363720" cy="481330"/>
          </a:xfrm>
          <a:prstGeom prst="rect">
            <a:avLst/>
          </a:prstGeom>
          <a:noFill/>
        </p:spPr>
        <p:txBody>
          <a:bodyPr wrap="square" rtlCol="0">
            <a:noAutofit/>
          </a:bodyPr>
          <a:p>
            <a:r>
              <a:rPr lang="en-US">
                <a:sym typeface="+mn-ea"/>
              </a:rPr>
              <a:t>EN:22020</a:t>
            </a:r>
            <a:r>
              <a:rPr lang="en-IN" altLang="en-US">
                <a:sym typeface="+mn-ea"/>
              </a:rPr>
              <a:t>20</a:t>
            </a:r>
            <a:r>
              <a:rPr lang="en-US">
                <a:sym typeface="+mn-ea"/>
              </a:rPr>
              <a:t>111432</a:t>
            </a:r>
            <a:endParaRPr lang="en-US"/>
          </a:p>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12975</Words>
  <Application>WPS Slides</Application>
  <PresentationFormat>Widescreen</PresentationFormat>
  <Paragraphs>395</Paragraphs>
  <Slides>43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43</vt:i4>
      </vt:variant>
    </vt:vector>
  </HeadingPairs>
  <TitlesOfParts>
    <vt:vector size="59" baseType="lpstr">
      <vt:lpstr>Arial</vt:lpstr>
      <vt:lpstr>SimSun</vt:lpstr>
      <vt:lpstr>Wingdings</vt:lpstr>
      <vt:lpstr>Wingdings 3</vt:lpstr>
      <vt:lpstr>Arial</vt:lpstr>
      <vt:lpstr>Arial Black</vt:lpstr>
      <vt:lpstr>Century Gothic</vt:lpstr>
      <vt:lpstr>Microsoft YaHei</vt:lpstr>
      <vt:lpstr>Arial Unicode MS</vt:lpstr>
      <vt:lpstr>Calibri</vt:lpstr>
      <vt:lpstr>Franklin Gothic Heavy</vt:lpstr>
      <vt:lpstr>Roboto</vt:lpstr>
      <vt:lpstr>Times New Roman</vt:lpstr>
      <vt:lpstr>Agency FB</vt:lpstr>
      <vt:lpstr>Britannic Bold</vt:lpstr>
      <vt:lpstr>Ion Boardroom</vt:lpstr>
      <vt:lpstr>PowerPoint 演示文稿</vt:lpstr>
      <vt:lpstr>Cyber              Security</vt:lpstr>
      <vt:lpstr>what is cyber security.....</vt:lpstr>
      <vt:lpstr>Why Cyber Security Is Important...</vt:lpstr>
      <vt:lpstr>Types of cyber security</vt:lpstr>
      <vt:lpstr>1.Network Security...</vt:lpstr>
      <vt:lpstr>2.Cloud Security</vt:lpstr>
      <vt:lpstr>3.Endpoint Security</vt:lpstr>
      <vt:lpstr>4.Mobile Security...</vt:lpstr>
      <vt:lpstr>5.IOT Security...</vt:lpstr>
      <vt:lpstr>6.Application Securtity...</vt:lpstr>
      <vt:lpstr>7.ZERO Security...</vt:lpstr>
      <vt:lpstr>Computer Viruses: Unmasking the Threats in the Digital World</vt:lpstr>
      <vt:lpstr>what does computer viruses do?</vt:lpstr>
      <vt:lpstr>Exploring the Different Types of Computer Viruses</vt:lpstr>
      <vt:lpstr>Analyzing the Impact of the Listed Viruses</vt:lpstr>
      <vt:lpstr>Analyzing the Impact of the Listed Viruses</vt:lpstr>
      <vt:lpstr>Protecting Against Computer Viruses: Effective Solutions</vt:lpstr>
      <vt:lpstr>Keep Your System Secure..</vt:lpstr>
      <vt:lpstr>Security....</vt:lpstr>
      <vt:lpstr>How firewall Works....</vt:lpstr>
      <vt:lpstr>VPN(Virtual private Network)...</vt:lpstr>
      <vt:lpstr>1. You Connect to a VPN Server</vt:lpstr>
      <vt:lpstr> 2. Your Data is Encrypted</vt:lpstr>
      <vt:lpstr> 3. Your IP Address is Hidden</vt:lpstr>
      <vt:lpstr> 4. You Access the Internet Securely...</vt:lpstr>
      <vt:lpstr>What Is Cyber Attacks...</vt:lpstr>
      <vt:lpstr>Phishing Attack..</vt:lpstr>
      <vt:lpstr>Password Attacks (Brute Force, Credential Stuffing)..</vt:lpstr>
      <vt:lpstr>Denial of Service (DoS) &amp; Distributed.Denial of Service (DDoS) Attacks..</vt:lpstr>
      <vt:lpstr>Man-in-the-Middle (MitM) Attack</vt:lpstr>
      <vt:lpstr> SQL Injection...</vt:lpstr>
      <vt:lpstr>How to Protect Yourself from Cyber Attacks 🔒</vt:lpstr>
      <vt:lpstr>Types Of Hackers...</vt:lpstr>
      <vt:lpstr>1.White Hat Hacker</vt:lpstr>
      <vt:lpstr>2.Grey Hat Hacker..</vt:lpstr>
      <vt:lpstr>3.Black Hat Hacker..</vt:lpstr>
      <vt:lpstr>4.Blue Hat Hacker..</vt:lpstr>
      <vt:lpstr>1. Microsoft Blue Hat Hackers</vt:lpstr>
      <vt:lpstr>2. Revenge-Seeking Blue Hat Hackers</vt:lpstr>
      <vt:lpstr>Advantages Of Cyber Security..</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pandey</dc:creator>
  <cp:lastModifiedBy>Sakshi</cp:lastModifiedBy>
  <cp:revision>15</cp:revision>
  <dcterms:created xsi:type="dcterms:W3CDTF">2024-09-26T17:41:00Z</dcterms:created>
  <dcterms:modified xsi:type="dcterms:W3CDTF">2025-05-09T17:36:15Z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10FEAC2AADFB40F2A089A96733CD643C_13</vt:lpwstr>
  </property>
  <property fmtid="{D5CDD505-2E9C-101B-9397-08002B2CF9AE}" pid="3" name="KSOProductBuildVer">
    <vt:lpwstr>1033-12.2.0.20795</vt:lpwstr>
  </property>
</Properties>
</file>