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03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155E2-3BE2-42CB-8F26-8293E0CBBD31}" type="doc">
      <dgm:prSet loTypeId="urn:microsoft.com/office/officeart/2005/8/layout/chevron2" loCatId="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4724741-3AC6-4DB4-A965-F6E31A650524}">
      <dgm:prSet/>
      <dgm:spPr/>
      <dgm:t>
        <a:bodyPr/>
        <a:lstStyle/>
        <a:p>
          <a:endParaRPr lang="en-US" dirty="0"/>
        </a:p>
      </dgm:t>
    </dgm:pt>
    <dgm:pt modelId="{9AE72A56-2E99-415A-9AA6-F6D64B7B50CA}" type="parTrans" cxnId="{E9DC7588-1444-454B-B560-A0D85D24B9A3}">
      <dgm:prSet/>
      <dgm:spPr/>
      <dgm:t>
        <a:bodyPr/>
        <a:lstStyle/>
        <a:p>
          <a:endParaRPr lang="en-US"/>
        </a:p>
      </dgm:t>
    </dgm:pt>
    <dgm:pt modelId="{9FED670B-E320-4BD7-A4CB-5E8AEF342940}" type="sibTrans" cxnId="{E9DC7588-1444-454B-B560-A0D85D24B9A3}">
      <dgm:prSet/>
      <dgm:spPr/>
      <dgm:t>
        <a:bodyPr/>
        <a:lstStyle/>
        <a:p>
          <a:endParaRPr lang="en-US"/>
        </a:p>
      </dgm:t>
    </dgm:pt>
    <dgm:pt modelId="{AA79EE07-BDCF-4C93-89A1-D969DF3C5883}">
      <dgm:prSet/>
      <dgm:spPr/>
      <dgm:t>
        <a:bodyPr/>
        <a:lstStyle/>
        <a:p>
          <a:endParaRPr lang="en-US" dirty="0"/>
        </a:p>
      </dgm:t>
    </dgm:pt>
    <dgm:pt modelId="{55A77F61-B6A3-47E8-B23F-50326517E483}" type="parTrans" cxnId="{8F4368E9-33A4-4DFC-96C3-A3F536BB0D2F}">
      <dgm:prSet/>
      <dgm:spPr/>
      <dgm:t>
        <a:bodyPr/>
        <a:lstStyle/>
        <a:p>
          <a:endParaRPr lang="en-US"/>
        </a:p>
      </dgm:t>
    </dgm:pt>
    <dgm:pt modelId="{81D823C4-EAE2-4D04-A573-5BA2DFEA8D90}" type="sibTrans" cxnId="{8F4368E9-33A4-4DFC-96C3-A3F536BB0D2F}">
      <dgm:prSet/>
      <dgm:spPr/>
      <dgm:t>
        <a:bodyPr/>
        <a:lstStyle/>
        <a:p>
          <a:endParaRPr lang="en-US"/>
        </a:p>
      </dgm:t>
    </dgm:pt>
    <dgm:pt modelId="{6FEBEE59-402A-E245-8B3F-2807D2445C11}">
      <dgm:prSet/>
      <dgm:spPr/>
      <dgm:t>
        <a:bodyPr/>
        <a:lstStyle/>
        <a:p>
          <a:r>
            <a:rPr lang="en-US" dirty="0"/>
            <a:t>Data Mining</a:t>
          </a:r>
        </a:p>
      </dgm:t>
    </dgm:pt>
    <dgm:pt modelId="{54970B3E-8BD9-B047-965E-4D91AF4A9EA5}" type="parTrans" cxnId="{C728E354-369D-D843-AEA5-682A28822B90}">
      <dgm:prSet/>
      <dgm:spPr/>
      <dgm:t>
        <a:bodyPr/>
        <a:lstStyle/>
        <a:p>
          <a:endParaRPr lang="en-US"/>
        </a:p>
      </dgm:t>
    </dgm:pt>
    <dgm:pt modelId="{FF8A0FF1-38D1-E541-B174-1F42F685B69B}" type="sibTrans" cxnId="{C728E354-369D-D843-AEA5-682A28822B90}">
      <dgm:prSet/>
      <dgm:spPr/>
      <dgm:t>
        <a:bodyPr/>
        <a:lstStyle/>
        <a:p>
          <a:endParaRPr lang="en-US"/>
        </a:p>
      </dgm:t>
    </dgm:pt>
    <dgm:pt modelId="{47FF3A12-8979-F449-9E82-CCCC75534DE2}">
      <dgm:prSet/>
      <dgm:spPr/>
      <dgm:t>
        <a:bodyPr/>
        <a:lstStyle/>
        <a:p>
          <a:r>
            <a:rPr lang="en-US" dirty="0"/>
            <a:t>Data Storage</a:t>
          </a:r>
        </a:p>
      </dgm:t>
    </dgm:pt>
    <dgm:pt modelId="{5C624A7B-E7BC-E841-9DFF-9177C0D6E952}" type="parTrans" cxnId="{C75F472E-0719-E845-9C09-118496B00F1F}">
      <dgm:prSet/>
      <dgm:spPr/>
      <dgm:t>
        <a:bodyPr/>
        <a:lstStyle/>
        <a:p>
          <a:endParaRPr lang="en-US"/>
        </a:p>
      </dgm:t>
    </dgm:pt>
    <dgm:pt modelId="{4CFDB1E4-6F14-A44E-B4BA-DA49B87F381E}" type="sibTrans" cxnId="{C75F472E-0719-E845-9C09-118496B00F1F}">
      <dgm:prSet/>
      <dgm:spPr/>
      <dgm:t>
        <a:bodyPr/>
        <a:lstStyle/>
        <a:p>
          <a:endParaRPr lang="en-US"/>
        </a:p>
      </dgm:t>
    </dgm:pt>
    <dgm:pt modelId="{CEB1C8D5-0926-4B2D-AD69-043F5CDFE5C2}">
      <dgm:prSet/>
      <dgm:spPr/>
      <dgm:t>
        <a:bodyPr/>
        <a:lstStyle/>
        <a:p>
          <a:endParaRPr lang="en-US" dirty="0"/>
        </a:p>
      </dgm:t>
    </dgm:pt>
    <dgm:pt modelId="{A4B78953-52A3-4719-B42A-165750E21BD6}" type="sibTrans" cxnId="{2B94CC89-CF20-428E-92D4-1926D1F31CF8}">
      <dgm:prSet/>
      <dgm:spPr/>
      <dgm:t>
        <a:bodyPr/>
        <a:lstStyle/>
        <a:p>
          <a:endParaRPr lang="en-US"/>
        </a:p>
      </dgm:t>
    </dgm:pt>
    <dgm:pt modelId="{9A01FE44-E71D-4E12-99A3-3CAF9C0EBF4B}" type="parTrans" cxnId="{2B94CC89-CF20-428E-92D4-1926D1F31CF8}">
      <dgm:prSet/>
      <dgm:spPr/>
      <dgm:t>
        <a:bodyPr/>
        <a:lstStyle/>
        <a:p>
          <a:endParaRPr lang="en-US"/>
        </a:p>
      </dgm:t>
    </dgm:pt>
    <dgm:pt modelId="{772E36C4-A973-DE40-ADC2-9480164CF1D9}">
      <dgm:prSet/>
      <dgm:spPr/>
      <dgm:t>
        <a:bodyPr/>
        <a:lstStyle/>
        <a:p>
          <a:r>
            <a:rPr lang="en-US"/>
            <a:t>Connections</a:t>
          </a:r>
        </a:p>
      </dgm:t>
    </dgm:pt>
    <dgm:pt modelId="{BDDE7703-7A6C-8F41-B6A5-30446C0B5740}" type="parTrans" cxnId="{D57EDB48-68AB-1D49-96A2-A8900474C7E2}">
      <dgm:prSet/>
      <dgm:spPr/>
      <dgm:t>
        <a:bodyPr/>
        <a:lstStyle/>
        <a:p>
          <a:endParaRPr lang="en-US"/>
        </a:p>
      </dgm:t>
    </dgm:pt>
    <dgm:pt modelId="{B8B2F72A-3E8E-B340-A7F8-56842134A0FD}" type="sibTrans" cxnId="{D57EDB48-68AB-1D49-96A2-A8900474C7E2}">
      <dgm:prSet/>
      <dgm:spPr/>
      <dgm:t>
        <a:bodyPr/>
        <a:lstStyle/>
        <a:p>
          <a:endParaRPr lang="en-US"/>
        </a:p>
      </dgm:t>
    </dgm:pt>
    <dgm:pt modelId="{3E449B02-43EA-43C6-97C6-040359BF0C3E}">
      <dgm:prSet/>
      <dgm:spPr/>
      <dgm:t>
        <a:bodyPr/>
        <a:lstStyle/>
        <a:p>
          <a:endParaRPr lang="en-US" dirty="0"/>
        </a:p>
      </dgm:t>
    </dgm:pt>
    <dgm:pt modelId="{2BC698D3-CF90-4E06-8196-E0633B96C09F}" type="sibTrans" cxnId="{2768CA91-D8B8-41D2-8AFF-5E0FAEC75260}">
      <dgm:prSet/>
      <dgm:spPr/>
      <dgm:t>
        <a:bodyPr/>
        <a:lstStyle/>
        <a:p>
          <a:endParaRPr lang="en-US"/>
        </a:p>
      </dgm:t>
    </dgm:pt>
    <dgm:pt modelId="{368EB807-E3DD-46A1-990A-B3C3834F7B53}" type="parTrans" cxnId="{2768CA91-D8B8-41D2-8AFF-5E0FAEC75260}">
      <dgm:prSet/>
      <dgm:spPr/>
      <dgm:t>
        <a:bodyPr/>
        <a:lstStyle/>
        <a:p>
          <a:endParaRPr lang="en-US"/>
        </a:p>
      </dgm:t>
    </dgm:pt>
    <dgm:pt modelId="{F60A4343-B9B6-084D-B669-B7DDF31665BB}">
      <dgm:prSet/>
      <dgm:spPr/>
      <dgm:t>
        <a:bodyPr/>
        <a:lstStyle/>
        <a:p>
          <a:r>
            <a:rPr lang="en-US"/>
            <a:t>Website</a:t>
          </a:r>
        </a:p>
      </dgm:t>
    </dgm:pt>
    <dgm:pt modelId="{4D6250E2-FB62-CA46-B354-81B02357B36B}" type="parTrans" cxnId="{6843BCC2-E8C7-DB41-9A28-70B7782DDDA7}">
      <dgm:prSet/>
      <dgm:spPr/>
      <dgm:t>
        <a:bodyPr/>
        <a:lstStyle/>
        <a:p>
          <a:endParaRPr lang="en-US"/>
        </a:p>
      </dgm:t>
    </dgm:pt>
    <dgm:pt modelId="{B9400885-4D13-8648-A738-647EF449F73E}" type="sibTrans" cxnId="{6843BCC2-E8C7-DB41-9A28-70B7782DDDA7}">
      <dgm:prSet/>
      <dgm:spPr/>
      <dgm:t>
        <a:bodyPr/>
        <a:lstStyle/>
        <a:p>
          <a:endParaRPr lang="en-US"/>
        </a:p>
      </dgm:t>
    </dgm:pt>
    <dgm:pt modelId="{D7D26967-CDFE-5743-8BE9-2B3C2522404A}" type="pres">
      <dgm:prSet presAssocID="{4C9155E2-3BE2-42CB-8F26-8293E0CBBD31}" presName="linearFlow" presStyleCnt="0">
        <dgm:presLayoutVars>
          <dgm:dir/>
          <dgm:animLvl val="lvl"/>
          <dgm:resizeHandles val="exact"/>
        </dgm:presLayoutVars>
      </dgm:prSet>
      <dgm:spPr/>
    </dgm:pt>
    <dgm:pt modelId="{542B0410-CDBA-8F4E-A0C3-6E8599E202B4}" type="pres">
      <dgm:prSet presAssocID="{F4724741-3AC6-4DB4-A965-F6E31A650524}" presName="composite" presStyleCnt="0"/>
      <dgm:spPr/>
    </dgm:pt>
    <dgm:pt modelId="{767E5C30-4C30-6C48-A562-CADD92506136}" type="pres">
      <dgm:prSet presAssocID="{F4724741-3AC6-4DB4-A965-F6E31A650524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8C6CB84-E40F-0B4B-B683-6BF37F89A792}" type="pres">
      <dgm:prSet presAssocID="{F4724741-3AC6-4DB4-A965-F6E31A650524}" presName="descendantText" presStyleLbl="alignAcc1" presStyleIdx="0" presStyleCnt="4">
        <dgm:presLayoutVars>
          <dgm:bulletEnabled val="1"/>
        </dgm:presLayoutVars>
      </dgm:prSet>
      <dgm:spPr/>
    </dgm:pt>
    <dgm:pt modelId="{688C0540-F307-B748-A33E-6ECFA2C2BF98}" type="pres">
      <dgm:prSet presAssocID="{9FED670B-E320-4BD7-A4CB-5E8AEF342940}" presName="sp" presStyleCnt="0"/>
      <dgm:spPr/>
    </dgm:pt>
    <dgm:pt modelId="{61C63D86-4301-F54F-9BBB-5522A87BF6BD}" type="pres">
      <dgm:prSet presAssocID="{AA79EE07-BDCF-4C93-89A1-D969DF3C5883}" presName="composite" presStyleCnt="0"/>
      <dgm:spPr/>
    </dgm:pt>
    <dgm:pt modelId="{322B7716-4197-1D47-A2A9-05459579C80B}" type="pres">
      <dgm:prSet presAssocID="{AA79EE07-BDCF-4C93-89A1-D969DF3C5883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D10F259-52B2-0741-BA40-03AEBA9E6C15}" type="pres">
      <dgm:prSet presAssocID="{AA79EE07-BDCF-4C93-89A1-D969DF3C5883}" presName="descendantText" presStyleLbl="alignAcc1" presStyleIdx="1" presStyleCnt="4">
        <dgm:presLayoutVars>
          <dgm:bulletEnabled val="1"/>
        </dgm:presLayoutVars>
      </dgm:prSet>
      <dgm:spPr/>
    </dgm:pt>
    <dgm:pt modelId="{6ECB4CE0-2665-CB45-9559-A24CEBAC4180}" type="pres">
      <dgm:prSet presAssocID="{81D823C4-EAE2-4D04-A573-5BA2DFEA8D90}" presName="sp" presStyleCnt="0"/>
      <dgm:spPr/>
    </dgm:pt>
    <dgm:pt modelId="{63CADD27-A4B8-EA49-957E-E4A650DE10E3}" type="pres">
      <dgm:prSet presAssocID="{CEB1C8D5-0926-4B2D-AD69-043F5CDFE5C2}" presName="composite" presStyleCnt="0"/>
      <dgm:spPr/>
    </dgm:pt>
    <dgm:pt modelId="{A842D768-55C5-9445-9337-6D2B0A58E6BE}" type="pres">
      <dgm:prSet presAssocID="{CEB1C8D5-0926-4B2D-AD69-043F5CDFE5C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B247A6DF-EBEB-574F-85AD-4F5732E6C93F}" type="pres">
      <dgm:prSet presAssocID="{CEB1C8D5-0926-4B2D-AD69-043F5CDFE5C2}" presName="descendantText" presStyleLbl="alignAcc1" presStyleIdx="2" presStyleCnt="4">
        <dgm:presLayoutVars>
          <dgm:bulletEnabled val="1"/>
        </dgm:presLayoutVars>
      </dgm:prSet>
      <dgm:spPr/>
    </dgm:pt>
    <dgm:pt modelId="{92E2904B-02DF-4E49-BEBD-571E647866B3}" type="pres">
      <dgm:prSet presAssocID="{A4B78953-52A3-4719-B42A-165750E21BD6}" presName="sp" presStyleCnt="0"/>
      <dgm:spPr/>
    </dgm:pt>
    <dgm:pt modelId="{01EF9FD9-E71A-F641-916E-117B81132C66}" type="pres">
      <dgm:prSet presAssocID="{3E449B02-43EA-43C6-97C6-040359BF0C3E}" presName="composite" presStyleCnt="0"/>
      <dgm:spPr/>
    </dgm:pt>
    <dgm:pt modelId="{646BBC98-57BA-474C-8669-5AA42C146F06}" type="pres">
      <dgm:prSet presAssocID="{3E449B02-43EA-43C6-97C6-040359BF0C3E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56C47E87-4DA9-024B-AB12-763F1E722C87}" type="pres">
      <dgm:prSet presAssocID="{3E449B02-43EA-43C6-97C6-040359BF0C3E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9C18D00-B7CF-6A40-A0F0-70EB7F58554F}" type="presOf" srcId="{3E449B02-43EA-43C6-97C6-040359BF0C3E}" destId="{646BBC98-57BA-474C-8669-5AA42C146F06}" srcOrd="0" destOrd="0" presId="urn:microsoft.com/office/officeart/2005/8/layout/chevron2"/>
    <dgm:cxn modelId="{C75F472E-0719-E845-9C09-118496B00F1F}" srcId="{AA79EE07-BDCF-4C93-89A1-D969DF3C5883}" destId="{47FF3A12-8979-F449-9E82-CCCC75534DE2}" srcOrd="0" destOrd="0" parTransId="{5C624A7B-E7BC-E841-9DFF-9177C0D6E952}" sibTransId="{4CFDB1E4-6F14-A44E-B4BA-DA49B87F381E}"/>
    <dgm:cxn modelId="{D57EDB48-68AB-1D49-96A2-A8900474C7E2}" srcId="{CEB1C8D5-0926-4B2D-AD69-043F5CDFE5C2}" destId="{772E36C4-A973-DE40-ADC2-9480164CF1D9}" srcOrd="0" destOrd="0" parTransId="{BDDE7703-7A6C-8F41-B6A5-30446C0B5740}" sibTransId="{B8B2F72A-3E8E-B340-A7F8-56842134A0FD}"/>
    <dgm:cxn modelId="{46735353-F88B-234D-B39C-C22AB3F327F0}" type="presOf" srcId="{772E36C4-A973-DE40-ADC2-9480164CF1D9}" destId="{B247A6DF-EBEB-574F-85AD-4F5732E6C93F}" srcOrd="0" destOrd="0" presId="urn:microsoft.com/office/officeart/2005/8/layout/chevron2"/>
    <dgm:cxn modelId="{C728E354-369D-D843-AEA5-682A28822B90}" srcId="{F4724741-3AC6-4DB4-A965-F6E31A650524}" destId="{6FEBEE59-402A-E245-8B3F-2807D2445C11}" srcOrd="0" destOrd="0" parTransId="{54970B3E-8BD9-B047-965E-4D91AF4A9EA5}" sibTransId="{FF8A0FF1-38D1-E541-B174-1F42F685B69B}"/>
    <dgm:cxn modelId="{2C5B387E-EB1C-0E42-B969-D8635B9D5D8D}" type="presOf" srcId="{AA79EE07-BDCF-4C93-89A1-D969DF3C5883}" destId="{322B7716-4197-1D47-A2A9-05459579C80B}" srcOrd="0" destOrd="0" presId="urn:microsoft.com/office/officeart/2005/8/layout/chevron2"/>
    <dgm:cxn modelId="{57684487-99D4-474B-BE62-1B35312BE733}" type="presOf" srcId="{F60A4343-B9B6-084D-B669-B7DDF31665BB}" destId="{56C47E87-4DA9-024B-AB12-763F1E722C87}" srcOrd="0" destOrd="0" presId="urn:microsoft.com/office/officeart/2005/8/layout/chevron2"/>
    <dgm:cxn modelId="{E9DC7588-1444-454B-B560-A0D85D24B9A3}" srcId="{4C9155E2-3BE2-42CB-8F26-8293E0CBBD31}" destId="{F4724741-3AC6-4DB4-A965-F6E31A650524}" srcOrd="0" destOrd="0" parTransId="{9AE72A56-2E99-415A-9AA6-F6D64B7B50CA}" sibTransId="{9FED670B-E320-4BD7-A4CB-5E8AEF342940}"/>
    <dgm:cxn modelId="{2B94CC89-CF20-428E-92D4-1926D1F31CF8}" srcId="{4C9155E2-3BE2-42CB-8F26-8293E0CBBD31}" destId="{CEB1C8D5-0926-4B2D-AD69-043F5CDFE5C2}" srcOrd="2" destOrd="0" parTransId="{9A01FE44-E71D-4E12-99A3-3CAF9C0EBF4B}" sibTransId="{A4B78953-52A3-4719-B42A-165750E21BD6}"/>
    <dgm:cxn modelId="{2768CA91-D8B8-41D2-8AFF-5E0FAEC75260}" srcId="{4C9155E2-3BE2-42CB-8F26-8293E0CBBD31}" destId="{3E449B02-43EA-43C6-97C6-040359BF0C3E}" srcOrd="3" destOrd="0" parTransId="{368EB807-E3DD-46A1-990A-B3C3834F7B53}" sibTransId="{2BC698D3-CF90-4E06-8196-E0633B96C09F}"/>
    <dgm:cxn modelId="{557ABF94-9D73-984E-A50D-9E899F32BCF0}" type="presOf" srcId="{F4724741-3AC6-4DB4-A965-F6E31A650524}" destId="{767E5C30-4C30-6C48-A562-CADD92506136}" srcOrd="0" destOrd="0" presId="urn:microsoft.com/office/officeart/2005/8/layout/chevron2"/>
    <dgm:cxn modelId="{DFC1F79C-DB70-0A42-8064-9D6E90BD689C}" type="presOf" srcId="{6FEBEE59-402A-E245-8B3F-2807D2445C11}" destId="{08C6CB84-E40F-0B4B-B683-6BF37F89A792}" srcOrd="0" destOrd="0" presId="urn:microsoft.com/office/officeart/2005/8/layout/chevron2"/>
    <dgm:cxn modelId="{3AA73EA0-A383-1549-BCFD-857296168A0B}" type="presOf" srcId="{47FF3A12-8979-F449-9E82-CCCC75534DE2}" destId="{3D10F259-52B2-0741-BA40-03AEBA9E6C15}" srcOrd="0" destOrd="0" presId="urn:microsoft.com/office/officeart/2005/8/layout/chevron2"/>
    <dgm:cxn modelId="{6843BCC2-E8C7-DB41-9A28-70B7782DDDA7}" srcId="{3E449B02-43EA-43C6-97C6-040359BF0C3E}" destId="{F60A4343-B9B6-084D-B669-B7DDF31665BB}" srcOrd="0" destOrd="0" parTransId="{4D6250E2-FB62-CA46-B354-81B02357B36B}" sibTransId="{B9400885-4D13-8648-A738-647EF449F73E}"/>
    <dgm:cxn modelId="{09E54BD6-656C-0A42-9947-958410AFBCA0}" type="presOf" srcId="{CEB1C8D5-0926-4B2D-AD69-043F5CDFE5C2}" destId="{A842D768-55C5-9445-9337-6D2B0A58E6BE}" srcOrd="0" destOrd="0" presId="urn:microsoft.com/office/officeart/2005/8/layout/chevron2"/>
    <dgm:cxn modelId="{8F4368E9-33A4-4DFC-96C3-A3F536BB0D2F}" srcId="{4C9155E2-3BE2-42CB-8F26-8293E0CBBD31}" destId="{AA79EE07-BDCF-4C93-89A1-D969DF3C5883}" srcOrd="1" destOrd="0" parTransId="{55A77F61-B6A3-47E8-B23F-50326517E483}" sibTransId="{81D823C4-EAE2-4D04-A573-5BA2DFEA8D90}"/>
    <dgm:cxn modelId="{604683F4-95A8-E446-8501-F877A4FC7F3F}" type="presOf" srcId="{4C9155E2-3BE2-42CB-8F26-8293E0CBBD31}" destId="{D7D26967-CDFE-5743-8BE9-2B3C2522404A}" srcOrd="0" destOrd="0" presId="urn:microsoft.com/office/officeart/2005/8/layout/chevron2"/>
    <dgm:cxn modelId="{7F9E2D75-3273-9B47-B07A-4E2B716EBB5D}" type="presParOf" srcId="{D7D26967-CDFE-5743-8BE9-2B3C2522404A}" destId="{542B0410-CDBA-8F4E-A0C3-6E8599E202B4}" srcOrd="0" destOrd="0" presId="urn:microsoft.com/office/officeart/2005/8/layout/chevron2"/>
    <dgm:cxn modelId="{0CEDF0FC-D55E-3D40-863D-FA4F6A929689}" type="presParOf" srcId="{542B0410-CDBA-8F4E-A0C3-6E8599E202B4}" destId="{767E5C30-4C30-6C48-A562-CADD92506136}" srcOrd="0" destOrd="0" presId="urn:microsoft.com/office/officeart/2005/8/layout/chevron2"/>
    <dgm:cxn modelId="{A9C27230-0FF0-2B43-8303-3E1047C30FE6}" type="presParOf" srcId="{542B0410-CDBA-8F4E-A0C3-6E8599E202B4}" destId="{08C6CB84-E40F-0B4B-B683-6BF37F89A792}" srcOrd="1" destOrd="0" presId="urn:microsoft.com/office/officeart/2005/8/layout/chevron2"/>
    <dgm:cxn modelId="{D3F9C6D8-CB3B-0243-99E9-D3BB99BAB23C}" type="presParOf" srcId="{D7D26967-CDFE-5743-8BE9-2B3C2522404A}" destId="{688C0540-F307-B748-A33E-6ECFA2C2BF98}" srcOrd="1" destOrd="0" presId="urn:microsoft.com/office/officeart/2005/8/layout/chevron2"/>
    <dgm:cxn modelId="{1FBD4663-9D89-2C4F-B6B4-D4810CE608FD}" type="presParOf" srcId="{D7D26967-CDFE-5743-8BE9-2B3C2522404A}" destId="{61C63D86-4301-F54F-9BBB-5522A87BF6BD}" srcOrd="2" destOrd="0" presId="urn:microsoft.com/office/officeart/2005/8/layout/chevron2"/>
    <dgm:cxn modelId="{8370BC1C-3BBB-F943-8562-E09A5E674921}" type="presParOf" srcId="{61C63D86-4301-F54F-9BBB-5522A87BF6BD}" destId="{322B7716-4197-1D47-A2A9-05459579C80B}" srcOrd="0" destOrd="0" presId="urn:microsoft.com/office/officeart/2005/8/layout/chevron2"/>
    <dgm:cxn modelId="{806394E8-F226-F34A-BCEF-F530D8E36BE9}" type="presParOf" srcId="{61C63D86-4301-F54F-9BBB-5522A87BF6BD}" destId="{3D10F259-52B2-0741-BA40-03AEBA9E6C15}" srcOrd="1" destOrd="0" presId="urn:microsoft.com/office/officeart/2005/8/layout/chevron2"/>
    <dgm:cxn modelId="{017C3A99-9CF4-2F4B-BAE3-A48B70795C92}" type="presParOf" srcId="{D7D26967-CDFE-5743-8BE9-2B3C2522404A}" destId="{6ECB4CE0-2665-CB45-9559-A24CEBAC4180}" srcOrd="3" destOrd="0" presId="urn:microsoft.com/office/officeart/2005/8/layout/chevron2"/>
    <dgm:cxn modelId="{61D7ECE8-97A2-6744-958F-BE3201FD5D75}" type="presParOf" srcId="{D7D26967-CDFE-5743-8BE9-2B3C2522404A}" destId="{63CADD27-A4B8-EA49-957E-E4A650DE10E3}" srcOrd="4" destOrd="0" presId="urn:microsoft.com/office/officeart/2005/8/layout/chevron2"/>
    <dgm:cxn modelId="{19B44945-BDB3-F74E-976D-EE4FFD14CF70}" type="presParOf" srcId="{63CADD27-A4B8-EA49-957E-E4A650DE10E3}" destId="{A842D768-55C5-9445-9337-6D2B0A58E6BE}" srcOrd="0" destOrd="0" presId="urn:microsoft.com/office/officeart/2005/8/layout/chevron2"/>
    <dgm:cxn modelId="{7D44EC74-1DA9-194D-9F0C-313BF6D9325F}" type="presParOf" srcId="{63CADD27-A4B8-EA49-957E-E4A650DE10E3}" destId="{B247A6DF-EBEB-574F-85AD-4F5732E6C93F}" srcOrd="1" destOrd="0" presId="urn:microsoft.com/office/officeart/2005/8/layout/chevron2"/>
    <dgm:cxn modelId="{627E1F0E-95A9-DC46-8FCB-26B4DF779131}" type="presParOf" srcId="{D7D26967-CDFE-5743-8BE9-2B3C2522404A}" destId="{92E2904B-02DF-4E49-BEBD-571E647866B3}" srcOrd="5" destOrd="0" presId="urn:microsoft.com/office/officeart/2005/8/layout/chevron2"/>
    <dgm:cxn modelId="{81B245C7-B2A5-924E-8C35-3734C944B51E}" type="presParOf" srcId="{D7D26967-CDFE-5743-8BE9-2B3C2522404A}" destId="{01EF9FD9-E71A-F641-916E-117B81132C66}" srcOrd="6" destOrd="0" presId="urn:microsoft.com/office/officeart/2005/8/layout/chevron2"/>
    <dgm:cxn modelId="{298BF292-19F3-2E4E-84BF-5194FEB8CF7A}" type="presParOf" srcId="{01EF9FD9-E71A-F641-916E-117B81132C66}" destId="{646BBC98-57BA-474C-8669-5AA42C146F06}" srcOrd="0" destOrd="0" presId="urn:microsoft.com/office/officeart/2005/8/layout/chevron2"/>
    <dgm:cxn modelId="{406AEA71-2CB2-1142-910A-317F35D5CC03}" type="presParOf" srcId="{01EF9FD9-E71A-F641-916E-117B81132C66}" destId="{56C47E87-4DA9-024B-AB12-763F1E722C8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BA12C9-942E-4078-A7F4-015C55A03A4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6BFC74-2E67-41C9-A510-44311893965B}">
      <dgm:prSet/>
      <dgm:spPr/>
      <dgm:t>
        <a:bodyPr/>
        <a:lstStyle/>
        <a:p>
          <a:r>
            <a:rPr lang="en-US"/>
            <a:t>In 2017, you can see that the U.S produced billions of dollars worth of agricultural product, for domestic and export purposes.</a:t>
          </a:r>
        </a:p>
      </dgm:t>
    </dgm:pt>
    <dgm:pt modelId="{EFE1F362-1FA2-4B88-945B-4DBE2E48B2EC}" type="parTrans" cxnId="{8C16C9B9-4AD8-484A-A9DA-46D08A0BA4AC}">
      <dgm:prSet/>
      <dgm:spPr/>
      <dgm:t>
        <a:bodyPr/>
        <a:lstStyle/>
        <a:p>
          <a:endParaRPr lang="en-US"/>
        </a:p>
      </dgm:t>
    </dgm:pt>
    <dgm:pt modelId="{9CC42C3A-4C64-4BE8-9562-9EB0B0D6805A}" type="sibTrans" cxnId="{8C16C9B9-4AD8-484A-A9DA-46D08A0BA4A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C88F498-E8CB-4DEC-A762-2C17F2E3C024}">
      <dgm:prSet/>
      <dgm:spPr/>
      <dgm:t>
        <a:bodyPr/>
        <a:lstStyle/>
        <a:p>
          <a:r>
            <a:rPr lang="en-US"/>
            <a:t>California Baby! When looking at plots, California is the largest producer of fruits, with 33 billion dollars worth of fruit sales.</a:t>
          </a:r>
        </a:p>
      </dgm:t>
    </dgm:pt>
    <dgm:pt modelId="{F4654B72-1A87-45C7-BD55-CF4E0A720ABE}" type="parTrans" cxnId="{BFF12AC3-E222-4A2E-BA8E-27EC2DA8D1FF}">
      <dgm:prSet/>
      <dgm:spPr/>
      <dgm:t>
        <a:bodyPr/>
        <a:lstStyle/>
        <a:p>
          <a:endParaRPr lang="en-US"/>
        </a:p>
      </dgm:t>
    </dgm:pt>
    <dgm:pt modelId="{2F851477-764B-40A0-A05D-9DB080D0C68E}" type="sibTrans" cxnId="{BFF12AC3-E222-4A2E-BA8E-27EC2DA8D1F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DE2EC40-FFFB-477D-AB0C-67D221C808C0}">
      <dgm:prSet/>
      <dgm:spPr/>
      <dgm:t>
        <a:bodyPr/>
        <a:lstStyle/>
        <a:p>
          <a:r>
            <a:rPr lang="en-US" dirty="0"/>
            <a:t>Iowa and Illinois have the largest production of field crops, with respectively 27 and 26 Billion $ worth of sales in that ~field~.</a:t>
          </a:r>
        </a:p>
      </dgm:t>
    </dgm:pt>
    <dgm:pt modelId="{5D166CC7-DD4B-4E83-A0A2-52337E55977E}" type="parTrans" cxnId="{45CC9F6D-B85F-4091-A202-6BFE609D1BFC}">
      <dgm:prSet/>
      <dgm:spPr/>
      <dgm:t>
        <a:bodyPr/>
        <a:lstStyle/>
        <a:p>
          <a:endParaRPr lang="en-US"/>
        </a:p>
      </dgm:t>
    </dgm:pt>
    <dgm:pt modelId="{7C4EC6E5-7FFB-46B2-986A-0865B3EC4348}" type="sibTrans" cxnId="{45CC9F6D-B85F-4091-A202-6BFE609D1BF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4AAACD5-BA88-764A-9387-F5AF7BF89B47}" type="pres">
      <dgm:prSet presAssocID="{4ABA12C9-942E-4078-A7F4-015C55A03A47}" presName="Name0" presStyleCnt="0">
        <dgm:presLayoutVars>
          <dgm:animLvl val="lvl"/>
          <dgm:resizeHandles val="exact"/>
        </dgm:presLayoutVars>
      </dgm:prSet>
      <dgm:spPr/>
    </dgm:pt>
    <dgm:pt modelId="{D2C99C01-614B-8A42-B965-4C8231504D68}" type="pres">
      <dgm:prSet presAssocID="{C66BFC74-2E67-41C9-A510-44311893965B}" presName="compositeNode" presStyleCnt="0">
        <dgm:presLayoutVars>
          <dgm:bulletEnabled val="1"/>
        </dgm:presLayoutVars>
      </dgm:prSet>
      <dgm:spPr/>
    </dgm:pt>
    <dgm:pt modelId="{EF88A8E4-31A3-724B-A745-803E872515F3}" type="pres">
      <dgm:prSet presAssocID="{C66BFC74-2E67-41C9-A510-44311893965B}" presName="bgRect" presStyleLbl="bgAccFollowNode1" presStyleIdx="0" presStyleCnt="3"/>
      <dgm:spPr/>
    </dgm:pt>
    <dgm:pt modelId="{F99EA873-712E-434E-A87B-B9993D4576F4}" type="pres">
      <dgm:prSet presAssocID="{9CC42C3A-4C64-4BE8-9562-9EB0B0D6805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617D48E-7025-5F4B-A88F-52A4B79A3663}" type="pres">
      <dgm:prSet presAssocID="{C66BFC74-2E67-41C9-A510-44311893965B}" presName="bottomLine" presStyleLbl="alignNode1" presStyleIdx="1" presStyleCnt="6">
        <dgm:presLayoutVars/>
      </dgm:prSet>
      <dgm:spPr/>
    </dgm:pt>
    <dgm:pt modelId="{D47CD638-69DC-9348-9CD5-08B3F2EA4CE6}" type="pres">
      <dgm:prSet presAssocID="{C66BFC74-2E67-41C9-A510-44311893965B}" presName="nodeText" presStyleLbl="bgAccFollowNode1" presStyleIdx="0" presStyleCnt="3">
        <dgm:presLayoutVars>
          <dgm:bulletEnabled val="1"/>
        </dgm:presLayoutVars>
      </dgm:prSet>
      <dgm:spPr/>
    </dgm:pt>
    <dgm:pt modelId="{D6D7A8D4-7724-484B-A5F9-348274813F18}" type="pres">
      <dgm:prSet presAssocID="{9CC42C3A-4C64-4BE8-9562-9EB0B0D6805A}" presName="sibTrans" presStyleCnt="0"/>
      <dgm:spPr/>
    </dgm:pt>
    <dgm:pt modelId="{0F78AF60-0684-894C-B5FB-213766618843}" type="pres">
      <dgm:prSet presAssocID="{EC88F498-E8CB-4DEC-A762-2C17F2E3C024}" presName="compositeNode" presStyleCnt="0">
        <dgm:presLayoutVars>
          <dgm:bulletEnabled val="1"/>
        </dgm:presLayoutVars>
      </dgm:prSet>
      <dgm:spPr/>
    </dgm:pt>
    <dgm:pt modelId="{A26C0B19-8D5D-FD4B-AE39-EA7B437045F5}" type="pres">
      <dgm:prSet presAssocID="{EC88F498-E8CB-4DEC-A762-2C17F2E3C024}" presName="bgRect" presStyleLbl="bgAccFollowNode1" presStyleIdx="1" presStyleCnt="3"/>
      <dgm:spPr/>
    </dgm:pt>
    <dgm:pt modelId="{AE094E0C-B848-2B4D-9355-D6B1799DC713}" type="pres">
      <dgm:prSet presAssocID="{2F851477-764B-40A0-A05D-9DB080D0C68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BB3E9D9-1E27-234F-A47B-BE139660D742}" type="pres">
      <dgm:prSet presAssocID="{EC88F498-E8CB-4DEC-A762-2C17F2E3C024}" presName="bottomLine" presStyleLbl="alignNode1" presStyleIdx="3" presStyleCnt="6">
        <dgm:presLayoutVars/>
      </dgm:prSet>
      <dgm:spPr/>
    </dgm:pt>
    <dgm:pt modelId="{FF314722-2465-FE4D-A074-80B75C92CEFB}" type="pres">
      <dgm:prSet presAssocID="{EC88F498-E8CB-4DEC-A762-2C17F2E3C024}" presName="nodeText" presStyleLbl="bgAccFollowNode1" presStyleIdx="1" presStyleCnt="3">
        <dgm:presLayoutVars>
          <dgm:bulletEnabled val="1"/>
        </dgm:presLayoutVars>
      </dgm:prSet>
      <dgm:spPr/>
    </dgm:pt>
    <dgm:pt modelId="{319371AA-F043-0E4B-8FAC-0369E7ECB3BE}" type="pres">
      <dgm:prSet presAssocID="{2F851477-764B-40A0-A05D-9DB080D0C68E}" presName="sibTrans" presStyleCnt="0"/>
      <dgm:spPr/>
    </dgm:pt>
    <dgm:pt modelId="{593F0663-6414-8847-A9FA-65F955A7D7F5}" type="pres">
      <dgm:prSet presAssocID="{2DE2EC40-FFFB-477D-AB0C-67D221C808C0}" presName="compositeNode" presStyleCnt="0">
        <dgm:presLayoutVars>
          <dgm:bulletEnabled val="1"/>
        </dgm:presLayoutVars>
      </dgm:prSet>
      <dgm:spPr/>
    </dgm:pt>
    <dgm:pt modelId="{8110BFA2-6BCB-B642-9134-CE171F929060}" type="pres">
      <dgm:prSet presAssocID="{2DE2EC40-FFFB-477D-AB0C-67D221C808C0}" presName="bgRect" presStyleLbl="bgAccFollowNode1" presStyleIdx="2" presStyleCnt="3"/>
      <dgm:spPr/>
    </dgm:pt>
    <dgm:pt modelId="{B9A959E9-126A-C04D-B4BC-78BCACA7EE2B}" type="pres">
      <dgm:prSet presAssocID="{7C4EC6E5-7FFB-46B2-986A-0865B3EC434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F1EB225-F8D4-CD46-A042-03DF0AE12737}" type="pres">
      <dgm:prSet presAssocID="{2DE2EC40-FFFB-477D-AB0C-67D221C808C0}" presName="bottomLine" presStyleLbl="alignNode1" presStyleIdx="5" presStyleCnt="6">
        <dgm:presLayoutVars/>
      </dgm:prSet>
      <dgm:spPr/>
    </dgm:pt>
    <dgm:pt modelId="{46E536B8-88FD-B743-B4DD-FE1ADF533E45}" type="pres">
      <dgm:prSet presAssocID="{2DE2EC40-FFFB-477D-AB0C-67D221C808C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D1C6D01-9ED5-3445-850C-A8C4234705CA}" type="presOf" srcId="{2DE2EC40-FFFB-477D-AB0C-67D221C808C0}" destId="{8110BFA2-6BCB-B642-9134-CE171F929060}" srcOrd="0" destOrd="0" presId="urn:microsoft.com/office/officeart/2016/7/layout/BasicLinearProcessNumbered"/>
    <dgm:cxn modelId="{BD445719-3B0F-E746-AD57-224180CDB883}" type="presOf" srcId="{2F851477-764B-40A0-A05D-9DB080D0C68E}" destId="{AE094E0C-B848-2B4D-9355-D6B1799DC713}" srcOrd="0" destOrd="0" presId="urn:microsoft.com/office/officeart/2016/7/layout/BasicLinearProcessNumbered"/>
    <dgm:cxn modelId="{AD9AE73B-1192-7046-B6A4-9CAEF6AE1BE0}" type="presOf" srcId="{EC88F498-E8CB-4DEC-A762-2C17F2E3C024}" destId="{FF314722-2465-FE4D-A074-80B75C92CEFB}" srcOrd="1" destOrd="0" presId="urn:microsoft.com/office/officeart/2016/7/layout/BasicLinearProcessNumbered"/>
    <dgm:cxn modelId="{9B6AC15F-B7C9-7944-A321-EF62DAD1E78D}" type="presOf" srcId="{7C4EC6E5-7FFB-46B2-986A-0865B3EC4348}" destId="{B9A959E9-126A-C04D-B4BC-78BCACA7EE2B}" srcOrd="0" destOrd="0" presId="urn:microsoft.com/office/officeart/2016/7/layout/BasicLinearProcessNumbered"/>
    <dgm:cxn modelId="{45CC9F6D-B85F-4091-A202-6BFE609D1BFC}" srcId="{4ABA12C9-942E-4078-A7F4-015C55A03A47}" destId="{2DE2EC40-FFFB-477D-AB0C-67D221C808C0}" srcOrd="2" destOrd="0" parTransId="{5D166CC7-DD4B-4E83-A0A2-52337E55977E}" sibTransId="{7C4EC6E5-7FFB-46B2-986A-0865B3EC4348}"/>
    <dgm:cxn modelId="{A295C371-C6C7-6040-A038-6587DD762B57}" type="presOf" srcId="{4ABA12C9-942E-4078-A7F4-015C55A03A47}" destId="{D4AAACD5-BA88-764A-9387-F5AF7BF89B47}" srcOrd="0" destOrd="0" presId="urn:microsoft.com/office/officeart/2016/7/layout/BasicLinearProcessNumbered"/>
    <dgm:cxn modelId="{44C73C72-F665-D446-B2C6-F11679F76C22}" type="presOf" srcId="{C66BFC74-2E67-41C9-A510-44311893965B}" destId="{EF88A8E4-31A3-724B-A745-803E872515F3}" srcOrd="0" destOrd="0" presId="urn:microsoft.com/office/officeart/2016/7/layout/BasicLinearProcessNumbered"/>
    <dgm:cxn modelId="{AA74A878-5F6E-3D4C-BD78-400BC6EDB4B0}" type="presOf" srcId="{C66BFC74-2E67-41C9-A510-44311893965B}" destId="{D47CD638-69DC-9348-9CD5-08B3F2EA4CE6}" srcOrd="1" destOrd="0" presId="urn:microsoft.com/office/officeart/2016/7/layout/BasicLinearProcessNumbered"/>
    <dgm:cxn modelId="{0C1C4E7F-2B72-2B48-935D-33B82C9134E2}" type="presOf" srcId="{2DE2EC40-FFFB-477D-AB0C-67D221C808C0}" destId="{46E536B8-88FD-B743-B4DD-FE1ADF533E45}" srcOrd="1" destOrd="0" presId="urn:microsoft.com/office/officeart/2016/7/layout/BasicLinearProcessNumbered"/>
    <dgm:cxn modelId="{38F435AE-5F24-7C45-9291-627F9A5A22C8}" type="presOf" srcId="{9CC42C3A-4C64-4BE8-9562-9EB0B0D6805A}" destId="{F99EA873-712E-434E-A87B-B9993D4576F4}" srcOrd="0" destOrd="0" presId="urn:microsoft.com/office/officeart/2016/7/layout/BasicLinearProcessNumbered"/>
    <dgm:cxn modelId="{8C16C9B9-4AD8-484A-A9DA-46D08A0BA4AC}" srcId="{4ABA12C9-942E-4078-A7F4-015C55A03A47}" destId="{C66BFC74-2E67-41C9-A510-44311893965B}" srcOrd="0" destOrd="0" parTransId="{EFE1F362-1FA2-4B88-945B-4DBE2E48B2EC}" sibTransId="{9CC42C3A-4C64-4BE8-9562-9EB0B0D6805A}"/>
    <dgm:cxn modelId="{BFF12AC3-E222-4A2E-BA8E-27EC2DA8D1FF}" srcId="{4ABA12C9-942E-4078-A7F4-015C55A03A47}" destId="{EC88F498-E8CB-4DEC-A762-2C17F2E3C024}" srcOrd="1" destOrd="0" parTransId="{F4654B72-1A87-45C7-BD55-CF4E0A720ABE}" sibTransId="{2F851477-764B-40A0-A05D-9DB080D0C68E}"/>
    <dgm:cxn modelId="{BE631DF9-8B90-BF4D-A9E8-CA1ED00E2C2B}" type="presOf" srcId="{EC88F498-E8CB-4DEC-A762-2C17F2E3C024}" destId="{A26C0B19-8D5D-FD4B-AE39-EA7B437045F5}" srcOrd="0" destOrd="0" presId="urn:microsoft.com/office/officeart/2016/7/layout/BasicLinearProcessNumbered"/>
    <dgm:cxn modelId="{607F70E1-8164-0547-8E59-4A9CB9E794CB}" type="presParOf" srcId="{D4AAACD5-BA88-764A-9387-F5AF7BF89B47}" destId="{D2C99C01-614B-8A42-B965-4C8231504D68}" srcOrd="0" destOrd="0" presId="urn:microsoft.com/office/officeart/2016/7/layout/BasicLinearProcessNumbered"/>
    <dgm:cxn modelId="{89355BFF-7B18-D34C-928A-CE8EC6F24BD7}" type="presParOf" srcId="{D2C99C01-614B-8A42-B965-4C8231504D68}" destId="{EF88A8E4-31A3-724B-A745-803E872515F3}" srcOrd="0" destOrd="0" presId="urn:microsoft.com/office/officeart/2016/7/layout/BasicLinearProcessNumbered"/>
    <dgm:cxn modelId="{F8E7D03C-3FB7-D24F-8360-54C755C6C2D8}" type="presParOf" srcId="{D2C99C01-614B-8A42-B965-4C8231504D68}" destId="{F99EA873-712E-434E-A87B-B9993D4576F4}" srcOrd="1" destOrd="0" presId="urn:microsoft.com/office/officeart/2016/7/layout/BasicLinearProcessNumbered"/>
    <dgm:cxn modelId="{F9C0F3B6-9B18-794B-A418-A074A512560E}" type="presParOf" srcId="{D2C99C01-614B-8A42-B965-4C8231504D68}" destId="{4617D48E-7025-5F4B-A88F-52A4B79A3663}" srcOrd="2" destOrd="0" presId="urn:microsoft.com/office/officeart/2016/7/layout/BasicLinearProcessNumbered"/>
    <dgm:cxn modelId="{04EFC0F6-127B-354E-B57B-088EE7035E16}" type="presParOf" srcId="{D2C99C01-614B-8A42-B965-4C8231504D68}" destId="{D47CD638-69DC-9348-9CD5-08B3F2EA4CE6}" srcOrd="3" destOrd="0" presId="urn:microsoft.com/office/officeart/2016/7/layout/BasicLinearProcessNumbered"/>
    <dgm:cxn modelId="{16B9CED5-5C1E-8F4D-BB21-4312D8969550}" type="presParOf" srcId="{D4AAACD5-BA88-764A-9387-F5AF7BF89B47}" destId="{D6D7A8D4-7724-484B-A5F9-348274813F18}" srcOrd="1" destOrd="0" presId="urn:microsoft.com/office/officeart/2016/7/layout/BasicLinearProcessNumbered"/>
    <dgm:cxn modelId="{1074E3F7-228A-3848-AFCC-98D27E49C411}" type="presParOf" srcId="{D4AAACD5-BA88-764A-9387-F5AF7BF89B47}" destId="{0F78AF60-0684-894C-B5FB-213766618843}" srcOrd="2" destOrd="0" presId="urn:microsoft.com/office/officeart/2016/7/layout/BasicLinearProcessNumbered"/>
    <dgm:cxn modelId="{F26E15A8-8B65-6948-924F-E345792351D2}" type="presParOf" srcId="{0F78AF60-0684-894C-B5FB-213766618843}" destId="{A26C0B19-8D5D-FD4B-AE39-EA7B437045F5}" srcOrd="0" destOrd="0" presId="urn:microsoft.com/office/officeart/2016/7/layout/BasicLinearProcessNumbered"/>
    <dgm:cxn modelId="{EF8F00CF-0103-1446-B3F1-49966C846AD3}" type="presParOf" srcId="{0F78AF60-0684-894C-B5FB-213766618843}" destId="{AE094E0C-B848-2B4D-9355-D6B1799DC713}" srcOrd="1" destOrd="0" presId="urn:microsoft.com/office/officeart/2016/7/layout/BasicLinearProcessNumbered"/>
    <dgm:cxn modelId="{43A418A5-741F-154C-B5A2-F7611B27140C}" type="presParOf" srcId="{0F78AF60-0684-894C-B5FB-213766618843}" destId="{EBB3E9D9-1E27-234F-A47B-BE139660D742}" srcOrd="2" destOrd="0" presId="urn:microsoft.com/office/officeart/2016/7/layout/BasicLinearProcessNumbered"/>
    <dgm:cxn modelId="{8BD0B5F2-5079-D34E-8DE9-DAE09C9DAF2A}" type="presParOf" srcId="{0F78AF60-0684-894C-B5FB-213766618843}" destId="{FF314722-2465-FE4D-A074-80B75C92CEFB}" srcOrd="3" destOrd="0" presId="urn:microsoft.com/office/officeart/2016/7/layout/BasicLinearProcessNumbered"/>
    <dgm:cxn modelId="{1E6F1940-D9F2-B747-AD78-B9C12316F3AA}" type="presParOf" srcId="{D4AAACD5-BA88-764A-9387-F5AF7BF89B47}" destId="{319371AA-F043-0E4B-8FAC-0369E7ECB3BE}" srcOrd="3" destOrd="0" presId="urn:microsoft.com/office/officeart/2016/7/layout/BasicLinearProcessNumbered"/>
    <dgm:cxn modelId="{15BEFD4F-953B-8641-939C-8A349DE8F5F8}" type="presParOf" srcId="{D4AAACD5-BA88-764A-9387-F5AF7BF89B47}" destId="{593F0663-6414-8847-A9FA-65F955A7D7F5}" srcOrd="4" destOrd="0" presId="urn:microsoft.com/office/officeart/2016/7/layout/BasicLinearProcessNumbered"/>
    <dgm:cxn modelId="{92808F66-4DF1-7645-8755-44EE53823989}" type="presParOf" srcId="{593F0663-6414-8847-A9FA-65F955A7D7F5}" destId="{8110BFA2-6BCB-B642-9134-CE171F929060}" srcOrd="0" destOrd="0" presId="urn:microsoft.com/office/officeart/2016/7/layout/BasicLinearProcessNumbered"/>
    <dgm:cxn modelId="{E70D539A-E626-0C47-851A-67DD7BB09096}" type="presParOf" srcId="{593F0663-6414-8847-A9FA-65F955A7D7F5}" destId="{B9A959E9-126A-C04D-B4BC-78BCACA7EE2B}" srcOrd="1" destOrd="0" presId="urn:microsoft.com/office/officeart/2016/7/layout/BasicLinearProcessNumbered"/>
    <dgm:cxn modelId="{910CC4E4-5B9D-F64E-A227-87982A9A1A15}" type="presParOf" srcId="{593F0663-6414-8847-A9FA-65F955A7D7F5}" destId="{9F1EB225-F8D4-CD46-A042-03DF0AE12737}" srcOrd="2" destOrd="0" presId="urn:microsoft.com/office/officeart/2016/7/layout/BasicLinearProcessNumbered"/>
    <dgm:cxn modelId="{06BD1F5A-984D-8A4A-95B2-711BC20E285E}" type="presParOf" srcId="{593F0663-6414-8847-A9FA-65F955A7D7F5}" destId="{46E536B8-88FD-B743-B4DD-FE1ADF533E4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E5C30-4C30-6C48-A562-CADD92506136}">
      <dsp:nvSpPr>
        <dsp:cNvPr id="0" name=""/>
        <dsp:cNvSpPr/>
      </dsp:nvSpPr>
      <dsp:spPr>
        <a:xfrm rot="5400000">
          <a:off x="-228706" y="229048"/>
          <a:ext cx="1524707" cy="106729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 rot="-5400000">
        <a:off x="1" y="533990"/>
        <a:ext cx="1067295" cy="457412"/>
      </dsp:txXfrm>
    </dsp:sp>
    <dsp:sp modelId="{08C6CB84-E40F-0B4B-B683-6BF37F89A792}">
      <dsp:nvSpPr>
        <dsp:cNvPr id="0" name=""/>
        <dsp:cNvSpPr/>
      </dsp:nvSpPr>
      <dsp:spPr>
        <a:xfrm rot="5400000">
          <a:off x="2433987" y="-1366349"/>
          <a:ext cx="991059" cy="37244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Data Mining</a:t>
          </a:r>
        </a:p>
      </dsp:txBody>
      <dsp:txXfrm rot="-5400000">
        <a:off x="1067295" y="48723"/>
        <a:ext cx="3676064" cy="894299"/>
      </dsp:txXfrm>
    </dsp:sp>
    <dsp:sp modelId="{322B7716-4197-1D47-A2A9-05459579C80B}">
      <dsp:nvSpPr>
        <dsp:cNvPr id="0" name=""/>
        <dsp:cNvSpPr/>
      </dsp:nvSpPr>
      <dsp:spPr>
        <a:xfrm rot="5400000">
          <a:off x="-228706" y="1609635"/>
          <a:ext cx="1524707" cy="106729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 rot="-5400000">
        <a:off x="1" y="1914577"/>
        <a:ext cx="1067295" cy="457412"/>
      </dsp:txXfrm>
    </dsp:sp>
    <dsp:sp modelId="{3D10F259-52B2-0741-BA40-03AEBA9E6C15}">
      <dsp:nvSpPr>
        <dsp:cNvPr id="0" name=""/>
        <dsp:cNvSpPr/>
      </dsp:nvSpPr>
      <dsp:spPr>
        <a:xfrm rot="5400000">
          <a:off x="2433987" y="14236"/>
          <a:ext cx="991059" cy="37244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Data Storage</a:t>
          </a:r>
        </a:p>
      </dsp:txBody>
      <dsp:txXfrm rot="-5400000">
        <a:off x="1067295" y="1429308"/>
        <a:ext cx="3676064" cy="894299"/>
      </dsp:txXfrm>
    </dsp:sp>
    <dsp:sp modelId="{A842D768-55C5-9445-9337-6D2B0A58E6BE}">
      <dsp:nvSpPr>
        <dsp:cNvPr id="0" name=""/>
        <dsp:cNvSpPr/>
      </dsp:nvSpPr>
      <dsp:spPr>
        <a:xfrm rot="5400000">
          <a:off x="-228706" y="2990221"/>
          <a:ext cx="1524707" cy="106729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 rot="-5400000">
        <a:off x="1" y="3295163"/>
        <a:ext cx="1067295" cy="457412"/>
      </dsp:txXfrm>
    </dsp:sp>
    <dsp:sp modelId="{B247A6DF-EBEB-574F-85AD-4F5732E6C93F}">
      <dsp:nvSpPr>
        <dsp:cNvPr id="0" name=""/>
        <dsp:cNvSpPr/>
      </dsp:nvSpPr>
      <dsp:spPr>
        <a:xfrm rot="5400000">
          <a:off x="2433987" y="1394823"/>
          <a:ext cx="991059" cy="37244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Connections</a:t>
          </a:r>
        </a:p>
      </dsp:txBody>
      <dsp:txXfrm rot="-5400000">
        <a:off x="1067295" y="2809895"/>
        <a:ext cx="3676064" cy="894299"/>
      </dsp:txXfrm>
    </dsp:sp>
    <dsp:sp modelId="{646BBC98-57BA-474C-8669-5AA42C146F06}">
      <dsp:nvSpPr>
        <dsp:cNvPr id="0" name=""/>
        <dsp:cNvSpPr/>
      </dsp:nvSpPr>
      <dsp:spPr>
        <a:xfrm rot="5400000">
          <a:off x="-228706" y="4370808"/>
          <a:ext cx="1524707" cy="106729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 rot="-5400000">
        <a:off x="1" y="4675750"/>
        <a:ext cx="1067295" cy="457412"/>
      </dsp:txXfrm>
    </dsp:sp>
    <dsp:sp modelId="{56C47E87-4DA9-024B-AB12-763F1E722C87}">
      <dsp:nvSpPr>
        <dsp:cNvPr id="0" name=""/>
        <dsp:cNvSpPr/>
      </dsp:nvSpPr>
      <dsp:spPr>
        <a:xfrm rot="5400000">
          <a:off x="2433987" y="2775409"/>
          <a:ext cx="991059" cy="37244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Website</a:t>
          </a:r>
        </a:p>
      </dsp:txBody>
      <dsp:txXfrm rot="-5400000">
        <a:off x="1067295" y="4190481"/>
        <a:ext cx="3676064" cy="894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8A8E4-31A3-724B-A745-803E872515F3}">
      <dsp:nvSpPr>
        <dsp:cNvPr id="0" name=""/>
        <dsp:cNvSpPr/>
      </dsp:nvSpPr>
      <dsp:spPr>
        <a:xfrm>
          <a:off x="0" y="0"/>
          <a:ext cx="3039207" cy="33387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948" tIns="330200" rIns="2369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2017, you can see that the U.S produced billions of dollars worth of agricultural product, for domestic and export purposes.</a:t>
          </a:r>
        </a:p>
      </dsp:txBody>
      <dsp:txXfrm>
        <a:off x="0" y="1268718"/>
        <a:ext cx="3039207" cy="2003239"/>
      </dsp:txXfrm>
    </dsp:sp>
    <dsp:sp modelId="{F99EA873-712E-434E-A87B-B9993D4576F4}">
      <dsp:nvSpPr>
        <dsp:cNvPr id="0" name=""/>
        <dsp:cNvSpPr/>
      </dsp:nvSpPr>
      <dsp:spPr>
        <a:xfrm>
          <a:off x="1018793" y="333873"/>
          <a:ext cx="1001619" cy="10016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90" tIns="12700" rIns="780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65477" y="480557"/>
        <a:ext cx="708251" cy="708251"/>
      </dsp:txXfrm>
    </dsp:sp>
    <dsp:sp modelId="{4617D48E-7025-5F4B-A88F-52A4B79A3663}">
      <dsp:nvSpPr>
        <dsp:cNvPr id="0" name=""/>
        <dsp:cNvSpPr/>
      </dsp:nvSpPr>
      <dsp:spPr>
        <a:xfrm>
          <a:off x="0" y="3338661"/>
          <a:ext cx="303920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C0B19-8D5D-FD4B-AE39-EA7B437045F5}">
      <dsp:nvSpPr>
        <dsp:cNvPr id="0" name=""/>
        <dsp:cNvSpPr/>
      </dsp:nvSpPr>
      <dsp:spPr>
        <a:xfrm>
          <a:off x="3343128" y="0"/>
          <a:ext cx="3039207" cy="333873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948" tIns="330200" rIns="2369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California Baby! When looking at plots, California is the largest producer of fruits, with 33 billion dollars worth of fruit sales.</a:t>
          </a:r>
        </a:p>
      </dsp:txBody>
      <dsp:txXfrm>
        <a:off x="3343128" y="1268718"/>
        <a:ext cx="3039207" cy="2003239"/>
      </dsp:txXfrm>
    </dsp:sp>
    <dsp:sp modelId="{AE094E0C-B848-2B4D-9355-D6B1799DC713}">
      <dsp:nvSpPr>
        <dsp:cNvPr id="0" name=""/>
        <dsp:cNvSpPr/>
      </dsp:nvSpPr>
      <dsp:spPr>
        <a:xfrm>
          <a:off x="4361922" y="333873"/>
          <a:ext cx="1001619" cy="100161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90" tIns="12700" rIns="780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508606" y="480557"/>
        <a:ext cx="708251" cy="708251"/>
      </dsp:txXfrm>
    </dsp:sp>
    <dsp:sp modelId="{EBB3E9D9-1E27-234F-A47B-BE139660D742}">
      <dsp:nvSpPr>
        <dsp:cNvPr id="0" name=""/>
        <dsp:cNvSpPr/>
      </dsp:nvSpPr>
      <dsp:spPr>
        <a:xfrm>
          <a:off x="3343128" y="3338661"/>
          <a:ext cx="3039207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0BFA2-6BCB-B642-9134-CE171F929060}">
      <dsp:nvSpPr>
        <dsp:cNvPr id="0" name=""/>
        <dsp:cNvSpPr/>
      </dsp:nvSpPr>
      <dsp:spPr>
        <a:xfrm>
          <a:off x="6686256" y="0"/>
          <a:ext cx="3039207" cy="333873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948" tIns="330200" rIns="2369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Iowa and Illinois have the largest production of field crops, with respectively 27 and 26 Billion $ worth of sales in that ~field~.</a:t>
          </a:r>
        </a:p>
      </dsp:txBody>
      <dsp:txXfrm>
        <a:off x="6686256" y="1268718"/>
        <a:ext cx="3039207" cy="2003239"/>
      </dsp:txXfrm>
    </dsp:sp>
    <dsp:sp modelId="{B9A959E9-126A-C04D-B4BC-78BCACA7EE2B}">
      <dsp:nvSpPr>
        <dsp:cNvPr id="0" name=""/>
        <dsp:cNvSpPr/>
      </dsp:nvSpPr>
      <dsp:spPr>
        <a:xfrm>
          <a:off x="7705050" y="333873"/>
          <a:ext cx="1001619" cy="100161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90" tIns="12700" rIns="780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851734" y="480557"/>
        <a:ext cx="708251" cy="708251"/>
      </dsp:txXfrm>
    </dsp:sp>
    <dsp:sp modelId="{9F1EB225-F8D4-CD46-A042-03DF0AE12737}">
      <dsp:nvSpPr>
        <dsp:cNvPr id="0" name=""/>
        <dsp:cNvSpPr/>
      </dsp:nvSpPr>
      <dsp:spPr>
        <a:xfrm>
          <a:off x="6686256" y="3338661"/>
          <a:ext cx="3039207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06D94-CB87-874B-B8CC-CDB5205F5AA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A9347-C904-8C44-83CA-4231345F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0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A9347-C904-8C44-83CA-4231345F9F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5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3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7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2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1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8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6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6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2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ickstats.nass.usda.gov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orld-crops.com/" TargetMode="External"/><Relationship Id="rId5" Type="http://schemas.openxmlformats.org/officeDocument/2006/relationships/hyperlink" Target="https://openweathermap.org/api" TargetMode="External"/><Relationship Id="rId4" Type="http://schemas.openxmlformats.org/officeDocument/2006/relationships/hyperlink" Target="https://www.agriculture.com/news/crop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freesvg.org/erlenmeyer-flask-emp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Python_(langage)" TargetMode="External"/><Relationship Id="rId11" Type="http://schemas.openxmlformats.org/officeDocument/2006/relationships/diagramColors" Target="../diagrams/colors1.xml"/><Relationship Id="rId5" Type="http://schemas.openxmlformats.org/officeDocument/2006/relationships/image" Target="../media/image6.png"/><Relationship Id="rId15" Type="http://schemas.openxmlformats.org/officeDocument/2006/relationships/image" Target="../media/image9.png"/><Relationship Id="rId10" Type="http://schemas.openxmlformats.org/officeDocument/2006/relationships/diagramQuickStyle" Target="../diagrams/quickStyle1.xml"/><Relationship Id="rId4" Type="http://schemas.openxmlformats.org/officeDocument/2006/relationships/hyperlink" Target="http://commons.wikimedia.org/wiki/File:JavaScript-logo.png" TargetMode="External"/><Relationship Id="rId9" Type="http://schemas.openxmlformats.org/officeDocument/2006/relationships/diagramLayout" Target="../diagrams/layout1.xml"/><Relationship Id="rId14" Type="http://schemas.openxmlformats.org/officeDocument/2006/relationships/hyperlink" Target="http://www.francescoficetola.it/2012/03/14/no-sql-e-introduzione-a-mongodb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78B4F1-E7E9-4388-8E48-6608DD2C8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7EB2037A-6307-CD42-9D52-E2147DE86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87" r="17435"/>
          <a:stretch/>
        </p:blipFill>
        <p:spPr>
          <a:xfrm>
            <a:off x="10778" y="10"/>
            <a:ext cx="6095980" cy="6857990"/>
          </a:xfrm>
          <a:prstGeom prst="rect">
            <a:avLst/>
          </a:prstGeom>
        </p:spPr>
      </p:pic>
      <p:pic>
        <p:nvPicPr>
          <p:cNvPr id="4" name="Picture 3" descr="Tall grass at sunrise">
            <a:extLst>
              <a:ext uri="{FF2B5EF4-FFF2-40B4-BE49-F238E27FC236}">
                <a16:creationId xmlns:a16="http://schemas.microsoft.com/office/drawing/2014/main" id="{A35E5F3B-8B1A-43C3-851E-F4941DE5B7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04" r="24685"/>
          <a:stretch/>
        </p:blipFill>
        <p:spPr>
          <a:xfrm>
            <a:off x="6106759" y="10"/>
            <a:ext cx="609600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545E90-F1A6-40C6-9BA8-6AA08A8A6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00" y="2057400"/>
            <a:ext cx="6781800" cy="27432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C0741-E3E2-BA43-94E1-3C5AE756E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8351" y="2271357"/>
            <a:ext cx="5207904" cy="1265561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2"/>
                </a:solidFill>
              </a:rPr>
              <a:t>U.S Agriculture</a:t>
            </a:r>
            <a:br>
              <a:rPr lang="en-US" sz="3200">
                <a:solidFill>
                  <a:schemeClr val="bg2"/>
                </a:solidFill>
              </a:rPr>
            </a:br>
            <a:r>
              <a:rPr lang="en-US" sz="3200">
                <a:solidFill>
                  <a:schemeClr val="bg2"/>
                </a:solidFill>
              </a:rPr>
              <a:t>in 2017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C0B34-FA21-6E42-A6A9-16C208040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8351" y="3713300"/>
            <a:ext cx="5207904" cy="8447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solidFill>
                  <a:schemeClr val="bg1"/>
                </a:solidFill>
              </a:rPr>
              <a:t>Maria Di Pasquale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chemeClr val="bg1"/>
                </a:solidFill>
              </a:rPr>
              <a:t>Sudip Pandey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chemeClr val="bg1"/>
                </a:solidFill>
              </a:rPr>
              <a:t>Aurelian Foussé</a:t>
            </a:r>
          </a:p>
        </p:txBody>
      </p:sp>
    </p:spTree>
    <p:extLst>
      <p:ext uri="{BB962C8B-B14F-4D97-AF65-F5344CB8AC3E}">
        <p14:creationId xmlns:p14="http://schemas.microsoft.com/office/powerpoint/2010/main" val="294855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E412B-2335-5144-A599-F026A345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78" y="959278"/>
            <a:ext cx="3714872" cy="9925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Vision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75435271-81E2-4BEC-8191-5EA3CB387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89" r="27855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E5B7-CCCF-4249-A099-8CB134BE8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995" y="2135939"/>
            <a:ext cx="3572540" cy="354680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Create a platform to visualize the U.S Agricultural productivity in the year 2017.</a:t>
            </a:r>
          </a:p>
          <a:p>
            <a:r>
              <a:rPr lang="en-US" dirty="0"/>
              <a:t>Using visualizers such as: maps, charts, and images.</a:t>
            </a:r>
          </a:p>
          <a:p>
            <a:r>
              <a:rPr lang="en-US" dirty="0"/>
              <a:t>Providing data but also related info such as news and images for each agricultural products.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4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04827-E421-C440-A11F-4FE85F8C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78" y="959278"/>
            <a:ext cx="3714872" cy="9925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Sources</a:t>
            </a:r>
          </a:p>
        </p:txBody>
      </p:sp>
      <p:pic>
        <p:nvPicPr>
          <p:cNvPr id="5" name="Picture 4" descr="Close up of Barley in the wild">
            <a:extLst>
              <a:ext uri="{FF2B5EF4-FFF2-40B4-BE49-F238E27FC236}">
                <a16:creationId xmlns:a16="http://schemas.microsoft.com/office/drawing/2014/main" id="{434BFCF9-B573-490B-AC89-B194EE93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9" r="33907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C7FB-06C8-884A-85F8-0D91D31D6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995" y="2135939"/>
            <a:ext cx="3572540" cy="35468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USDA: </a:t>
            </a:r>
            <a:r>
              <a:rPr lang="en-US" sz="2000" u="sng">
                <a:hlinkClick r:id="rId3"/>
              </a:rPr>
              <a:t>https://quickstats.nass.usda.gov/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Agricultural News: </a:t>
            </a:r>
            <a:r>
              <a:rPr lang="en-US" sz="2000" u="sng">
                <a:hlinkClick r:id="rId4"/>
              </a:rPr>
              <a:t>https://www.agriculture.com/news/crops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Open Weather: </a:t>
            </a:r>
            <a:r>
              <a:rPr lang="en-US" sz="2000" u="sng">
                <a:hlinkClick r:id="rId5"/>
              </a:rPr>
              <a:t>https://openweathermap.org/api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Images: </a:t>
            </a:r>
            <a:r>
              <a:rPr lang="en-US" sz="2000" u="sng">
                <a:hlinkClick r:id="rId6"/>
              </a:rPr>
              <a:t>https://world-crops.com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5472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4A1BDC00-8752-4321-AFF4-F04019189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12D01D7-E963-40F4-8993-614F96B6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0767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A5753-0EDA-F948-8583-7D6AF44E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1371600"/>
            <a:ext cx="2692372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300" baseline="0" dirty="0">
                <a:latin typeface="+mj-lt"/>
                <a:ea typeface="+mj-ea"/>
                <a:cs typeface="+mj-cs"/>
              </a:rPr>
              <a:t>Building our website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6271FD41-DAD0-8D46-866D-BB7378A037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2219" r="15" b="15"/>
          <a:stretch/>
        </p:blipFill>
        <p:spPr>
          <a:xfrm>
            <a:off x="4139538" y="251772"/>
            <a:ext cx="904964" cy="1163528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30069A0-8697-754D-BC2B-0F90F0D706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5221" r="4784" b="6"/>
          <a:stretch/>
        </p:blipFill>
        <p:spPr>
          <a:xfrm>
            <a:off x="4131068" y="2391358"/>
            <a:ext cx="930820" cy="1163528"/>
          </a:xfrm>
          <a:prstGeom prst="rect">
            <a:avLst/>
          </a:prstGeom>
        </p:spPr>
      </p:pic>
      <p:pic>
        <p:nvPicPr>
          <p:cNvPr id="24" name="Picture 13" descr="Computer script on a screen">
            <a:extLst>
              <a:ext uri="{FF2B5EF4-FFF2-40B4-BE49-F238E27FC236}">
                <a16:creationId xmlns:a16="http://schemas.microsoft.com/office/drawing/2014/main" id="{FAA0EC28-F63E-43AC-8E04-C060033F905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653" r="42948" b="3"/>
          <a:stretch/>
        </p:blipFill>
        <p:spPr>
          <a:xfrm>
            <a:off x="5263855" y="1371600"/>
            <a:ext cx="930833" cy="1163528"/>
          </a:xfrm>
          <a:prstGeom prst="rect">
            <a:avLst/>
          </a:prstGeom>
        </p:spPr>
      </p:pic>
      <p:graphicFrame>
        <p:nvGraphicFramePr>
          <p:cNvPr id="59" name="TextBox 3">
            <a:extLst>
              <a:ext uri="{FF2B5EF4-FFF2-40B4-BE49-F238E27FC236}">
                <a16:creationId xmlns:a16="http://schemas.microsoft.com/office/drawing/2014/main" id="{735289B6-AA47-4953-A8AD-7C2507BF0D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0091483"/>
              </p:ext>
            </p:extLst>
          </p:nvPr>
        </p:nvGraphicFramePr>
        <p:xfrm>
          <a:off x="6714460" y="622006"/>
          <a:ext cx="4791740" cy="566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7BEBD55-CEE5-CF4B-8517-7C87D30E05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230126" y="3686296"/>
            <a:ext cx="2503835" cy="83341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EF31CC5-6714-4941-A160-27D646C584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775228" y="4861822"/>
            <a:ext cx="1563126" cy="15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1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C3AFD-32E1-9949-ACF6-E2FCE75F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Billions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4A4860-72C1-4DE1-B273-544EB29DA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864072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714968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313820"/>
      </a:dk2>
      <a:lt2>
        <a:srgbClr val="E8E2E5"/>
      </a:lt2>
      <a:accent1>
        <a:srgbClr val="20B573"/>
      </a:accent1>
      <a:accent2>
        <a:srgbClr val="14B92B"/>
      </a:accent2>
      <a:accent3>
        <a:srgbClr val="4BB821"/>
      </a:accent3>
      <a:accent4>
        <a:srgbClr val="81B113"/>
      </a:accent4>
      <a:accent5>
        <a:srgbClr val="B1A11F"/>
      </a:accent5>
      <a:accent6>
        <a:srgbClr val="D57017"/>
      </a:accent6>
      <a:hlink>
        <a:srgbClr val="82872D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5572</TotalTime>
  <Words>194</Words>
  <Application>Microsoft Macintosh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Goudy Old Style</vt:lpstr>
      <vt:lpstr>ClassicFrameVTI</vt:lpstr>
      <vt:lpstr>U.S Agriculture in 2017</vt:lpstr>
      <vt:lpstr>Vision</vt:lpstr>
      <vt:lpstr>Sources</vt:lpstr>
      <vt:lpstr>Building our website</vt:lpstr>
      <vt:lpstr>Billions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 Agriculture in 2017</dc:title>
  <dc:creator>Aurelian Fousse</dc:creator>
  <cp:lastModifiedBy>Pandey, Sudip</cp:lastModifiedBy>
  <cp:revision>5</cp:revision>
  <dcterms:created xsi:type="dcterms:W3CDTF">2021-12-01T04:20:25Z</dcterms:created>
  <dcterms:modified xsi:type="dcterms:W3CDTF">2021-12-08T21:41:44Z</dcterms:modified>
</cp:coreProperties>
</file>