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0048F-2843-47F2-AA52-2E2A2DEACDF8}" v="23" dt="2022-08-25T18:37:2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Pandiyan (Cognizant)" userId="74a0ad13-747d-4835-8d1e-b23e48263ee8" providerId="ADAL" clId="{1420048F-2843-47F2-AA52-2E2A2DEACDF8}"/>
    <pc:docChg chg="undo custSel modSld">
      <pc:chgData name="T, Pandiyan (Cognizant)" userId="74a0ad13-747d-4835-8d1e-b23e48263ee8" providerId="ADAL" clId="{1420048F-2843-47F2-AA52-2E2A2DEACDF8}" dt="2022-08-25T18:38:30.005" v="705" actId="14100"/>
      <pc:docMkLst>
        <pc:docMk/>
      </pc:docMkLst>
      <pc:sldChg chg="addSp delSp modSp mod">
        <pc:chgData name="T, Pandiyan (Cognizant)" userId="74a0ad13-747d-4835-8d1e-b23e48263ee8" providerId="ADAL" clId="{1420048F-2843-47F2-AA52-2E2A2DEACDF8}" dt="2022-08-25T18:38:30.005" v="705" actId="14100"/>
        <pc:sldMkLst>
          <pc:docMk/>
          <pc:sldMk cId="615375193" sldId="256"/>
        </pc:sldMkLst>
        <pc:spChg chg="mod">
          <ac:chgData name="T, Pandiyan (Cognizant)" userId="74a0ad13-747d-4835-8d1e-b23e48263ee8" providerId="ADAL" clId="{1420048F-2843-47F2-AA52-2E2A2DEACDF8}" dt="2022-08-25T18:13:04.461" v="146" actId="1076"/>
          <ac:spMkLst>
            <pc:docMk/>
            <pc:sldMk cId="615375193" sldId="256"/>
            <ac:spMk id="2" creationId="{C76F274A-1EC4-5903-D9DB-CC70393F4D07}"/>
          </ac:spMkLst>
        </pc:spChg>
        <pc:spChg chg="del">
          <ac:chgData name="T, Pandiyan (Cognizant)" userId="74a0ad13-747d-4835-8d1e-b23e48263ee8" providerId="ADAL" clId="{1420048F-2843-47F2-AA52-2E2A2DEACDF8}" dt="2022-08-25T18:07:24.107" v="11"/>
          <ac:spMkLst>
            <pc:docMk/>
            <pc:sldMk cId="615375193" sldId="256"/>
            <ac:spMk id="3" creationId="{F8ECAB06-9F7E-FDAF-5FD8-4FA66E6CFC17}"/>
          </ac:spMkLst>
        </pc:spChg>
        <pc:spChg chg="mod">
          <ac:chgData name="T, Pandiyan (Cognizant)" userId="74a0ad13-747d-4835-8d1e-b23e48263ee8" providerId="ADAL" clId="{1420048F-2843-47F2-AA52-2E2A2DEACDF8}" dt="2022-08-25T18:19:29.119" v="311" actId="1038"/>
          <ac:spMkLst>
            <pc:docMk/>
            <pc:sldMk cId="615375193" sldId="256"/>
            <ac:spMk id="4" creationId="{B431C695-5106-E18C-C241-14B45D9C1AE3}"/>
          </ac:spMkLst>
        </pc:spChg>
        <pc:spChg chg="mod">
          <ac:chgData name="T, Pandiyan (Cognizant)" userId="74a0ad13-747d-4835-8d1e-b23e48263ee8" providerId="ADAL" clId="{1420048F-2843-47F2-AA52-2E2A2DEACDF8}" dt="2022-08-25T18:19:13.659" v="282" actId="1037"/>
          <ac:spMkLst>
            <pc:docMk/>
            <pc:sldMk cId="615375193" sldId="256"/>
            <ac:spMk id="5" creationId="{1B0DF87B-2FA6-6F08-D58F-8940048A1184}"/>
          </ac:spMkLst>
        </pc:spChg>
        <pc:spChg chg="mod">
          <ac:chgData name="T, Pandiyan (Cognizant)" userId="74a0ad13-747d-4835-8d1e-b23e48263ee8" providerId="ADAL" clId="{1420048F-2843-47F2-AA52-2E2A2DEACDF8}" dt="2022-08-25T18:13:14.620" v="174" actId="1035"/>
          <ac:spMkLst>
            <pc:docMk/>
            <pc:sldMk cId="615375193" sldId="256"/>
            <ac:spMk id="6" creationId="{CED086DD-092A-C490-28B6-CA270BC6F29C}"/>
          </ac:spMkLst>
        </pc:spChg>
        <pc:spChg chg="add mod">
          <ac:chgData name="T, Pandiyan (Cognizant)" userId="74a0ad13-747d-4835-8d1e-b23e48263ee8" providerId="ADAL" clId="{1420048F-2843-47F2-AA52-2E2A2DEACDF8}" dt="2022-08-25T18:13:14.620" v="174" actId="1035"/>
          <ac:spMkLst>
            <pc:docMk/>
            <pc:sldMk cId="615375193" sldId="256"/>
            <ac:spMk id="7" creationId="{BFFF0512-72BE-8711-5690-89D264771038}"/>
          </ac:spMkLst>
        </pc:spChg>
        <pc:spChg chg="add mod">
          <ac:chgData name="T, Pandiyan (Cognizant)" userId="74a0ad13-747d-4835-8d1e-b23e48263ee8" providerId="ADAL" clId="{1420048F-2843-47F2-AA52-2E2A2DEACDF8}" dt="2022-08-25T18:13:14.620" v="174" actId="1035"/>
          <ac:spMkLst>
            <pc:docMk/>
            <pc:sldMk cId="615375193" sldId="256"/>
            <ac:spMk id="8" creationId="{4499D9BA-DB2E-068C-F2B8-E093AB7C5F37}"/>
          </ac:spMkLst>
        </pc:spChg>
        <pc:spChg chg="add mod">
          <ac:chgData name="T, Pandiyan (Cognizant)" userId="74a0ad13-747d-4835-8d1e-b23e48263ee8" providerId="ADAL" clId="{1420048F-2843-47F2-AA52-2E2A2DEACDF8}" dt="2022-08-25T18:13:14.620" v="174" actId="1035"/>
          <ac:spMkLst>
            <pc:docMk/>
            <pc:sldMk cId="615375193" sldId="256"/>
            <ac:spMk id="9" creationId="{23539831-83CD-51B9-9B9E-F88085BC7836}"/>
          </ac:spMkLst>
        </pc:spChg>
        <pc:spChg chg="add mod">
          <ac:chgData name="T, Pandiyan (Cognizant)" userId="74a0ad13-747d-4835-8d1e-b23e48263ee8" providerId="ADAL" clId="{1420048F-2843-47F2-AA52-2E2A2DEACDF8}" dt="2022-08-25T18:22:12.285" v="389" actId="14100"/>
          <ac:spMkLst>
            <pc:docMk/>
            <pc:sldMk cId="615375193" sldId="256"/>
            <ac:spMk id="10" creationId="{0755F54F-5431-A760-5D98-1A7383A6F445}"/>
          </ac:spMkLst>
        </pc:spChg>
        <pc:spChg chg="add mod">
          <ac:chgData name="T, Pandiyan (Cognizant)" userId="74a0ad13-747d-4835-8d1e-b23e48263ee8" providerId="ADAL" clId="{1420048F-2843-47F2-AA52-2E2A2DEACDF8}" dt="2022-08-25T18:13:14.620" v="174" actId="1035"/>
          <ac:spMkLst>
            <pc:docMk/>
            <pc:sldMk cId="615375193" sldId="256"/>
            <ac:spMk id="11" creationId="{EA5D90BE-DF7E-DE0D-D904-AC41E447B8CE}"/>
          </ac:spMkLst>
        </pc:spChg>
        <pc:spChg chg="add mod">
          <ac:chgData name="T, Pandiyan (Cognizant)" userId="74a0ad13-747d-4835-8d1e-b23e48263ee8" providerId="ADAL" clId="{1420048F-2843-47F2-AA52-2E2A2DEACDF8}" dt="2022-08-25T18:22:45.294" v="395" actId="14100"/>
          <ac:spMkLst>
            <pc:docMk/>
            <pc:sldMk cId="615375193" sldId="256"/>
            <ac:spMk id="12" creationId="{38CB6148-5F99-6F77-FC1F-27536FFFBC86}"/>
          </ac:spMkLst>
        </pc:spChg>
        <pc:spChg chg="add mod">
          <ac:chgData name="T, Pandiyan (Cognizant)" userId="74a0ad13-747d-4835-8d1e-b23e48263ee8" providerId="ADAL" clId="{1420048F-2843-47F2-AA52-2E2A2DEACDF8}" dt="2022-08-25T18:13:14.620" v="174" actId="1035"/>
          <ac:spMkLst>
            <pc:docMk/>
            <pc:sldMk cId="615375193" sldId="256"/>
            <ac:spMk id="13" creationId="{264F1D9C-9451-5322-D6E7-F68F68752AB4}"/>
          </ac:spMkLst>
        </pc:spChg>
        <pc:spChg chg="add mod">
          <ac:chgData name="T, Pandiyan (Cognizant)" userId="74a0ad13-747d-4835-8d1e-b23e48263ee8" providerId="ADAL" clId="{1420048F-2843-47F2-AA52-2E2A2DEACDF8}" dt="2022-08-25T18:23:27.908" v="471" actId="1037"/>
          <ac:spMkLst>
            <pc:docMk/>
            <pc:sldMk cId="615375193" sldId="256"/>
            <ac:spMk id="14" creationId="{BA7711B5-A993-C6EF-2B99-EB916FAD253D}"/>
          </ac:spMkLst>
        </pc:spChg>
        <pc:spChg chg="add mod">
          <ac:chgData name="T, Pandiyan (Cognizant)" userId="74a0ad13-747d-4835-8d1e-b23e48263ee8" providerId="ADAL" clId="{1420048F-2843-47F2-AA52-2E2A2DEACDF8}" dt="2022-08-25T18:38:30.005" v="705" actId="14100"/>
          <ac:spMkLst>
            <pc:docMk/>
            <pc:sldMk cId="615375193" sldId="256"/>
            <ac:spMk id="15" creationId="{FD63F4A8-3B0C-F9BF-EBB2-8F98EEB37F2F}"/>
          </ac:spMkLst>
        </pc:spChg>
        <pc:spChg chg="add mod">
          <ac:chgData name="T, Pandiyan (Cognizant)" userId="74a0ad13-747d-4835-8d1e-b23e48263ee8" providerId="ADAL" clId="{1420048F-2843-47F2-AA52-2E2A2DEACDF8}" dt="2022-08-25T18:19:35.059" v="317" actId="1036"/>
          <ac:spMkLst>
            <pc:docMk/>
            <pc:sldMk cId="615375193" sldId="256"/>
            <ac:spMk id="18" creationId="{FEB295C7-79EE-B008-7E57-B80A33B404D2}"/>
          </ac:spMkLst>
        </pc:spChg>
        <pc:spChg chg="add mod">
          <ac:chgData name="T, Pandiyan (Cognizant)" userId="74a0ad13-747d-4835-8d1e-b23e48263ee8" providerId="ADAL" clId="{1420048F-2843-47F2-AA52-2E2A2DEACDF8}" dt="2022-08-25T18:19:20.532" v="288" actId="1036"/>
          <ac:spMkLst>
            <pc:docMk/>
            <pc:sldMk cId="615375193" sldId="256"/>
            <ac:spMk id="19" creationId="{673F52F7-29E2-B6A1-0CCD-4C41E76BEC2E}"/>
          </ac:spMkLst>
        </pc:spChg>
        <pc:spChg chg="add mod">
          <ac:chgData name="T, Pandiyan (Cognizant)" userId="74a0ad13-747d-4835-8d1e-b23e48263ee8" providerId="ADAL" clId="{1420048F-2843-47F2-AA52-2E2A2DEACDF8}" dt="2022-08-25T18:20:44.659" v="335" actId="1038"/>
          <ac:spMkLst>
            <pc:docMk/>
            <pc:sldMk cId="615375193" sldId="256"/>
            <ac:spMk id="20" creationId="{E6248BE7-71A2-2D1B-0B44-6DA5B613ACAE}"/>
          </ac:spMkLst>
        </pc:spChg>
        <pc:spChg chg="add mod">
          <ac:chgData name="T, Pandiyan (Cognizant)" userId="74a0ad13-747d-4835-8d1e-b23e48263ee8" providerId="ADAL" clId="{1420048F-2843-47F2-AA52-2E2A2DEACDF8}" dt="2022-08-25T18:22:20.992" v="393" actId="1038"/>
          <ac:spMkLst>
            <pc:docMk/>
            <pc:sldMk cId="615375193" sldId="256"/>
            <ac:spMk id="21" creationId="{53636E6E-C34D-8D3B-690A-B3630068E387}"/>
          </ac:spMkLst>
        </pc:spChg>
        <pc:spChg chg="add mod">
          <ac:chgData name="T, Pandiyan (Cognizant)" userId="74a0ad13-747d-4835-8d1e-b23e48263ee8" providerId="ADAL" clId="{1420048F-2843-47F2-AA52-2E2A2DEACDF8}" dt="2022-08-25T18:23:02.543" v="455" actId="1037"/>
          <ac:spMkLst>
            <pc:docMk/>
            <pc:sldMk cId="615375193" sldId="256"/>
            <ac:spMk id="22" creationId="{B3E2324C-6678-D332-30F6-D7C7CE818FC2}"/>
          </ac:spMkLst>
        </pc:spChg>
        <pc:spChg chg="add del mod">
          <ac:chgData name="T, Pandiyan (Cognizant)" userId="74a0ad13-747d-4835-8d1e-b23e48263ee8" providerId="ADAL" clId="{1420048F-2843-47F2-AA52-2E2A2DEACDF8}" dt="2022-08-25T18:28:04.027" v="482" actId="478"/>
          <ac:spMkLst>
            <pc:docMk/>
            <pc:sldMk cId="615375193" sldId="256"/>
            <ac:spMk id="23" creationId="{0DDE6580-B171-9147-0CAE-E0071C963D20}"/>
          </ac:spMkLst>
        </pc:spChg>
        <pc:spChg chg="add del">
          <ac:chgData name="T, Pandiyan (Cognizant)" userId="74a0ad13-747d-4835-8d1e-b23e48263ee8" providerId="ADAL" clId="{1420048F-2843-47F2-AA52-2E2A2DEACDF8}" dt="2022-08-25T18:27:55.526" v="481" actId="478"/>
          <ac:spMkLst>
            <pc:docMk/>
            <pc:sldMk cId="615375193" sldId="256"/>
            <ac:spMk id="24" creationId="{3ABB97D5-FF67-1510-35F9-BC3CEEC23EFB}"/>
          </ac:spMkLst>
        </pc:spChg>
        <pc:spChg chg="add mod">
          <ac:chgData name="T, Pandiyan (Cognizant)" userId="74a0ad13-747d-4835-8d1e-b23e48263ee8" providerId="ADAL" clId="{1420048F-2843-47F2-AA52-2E2A2DEACDF8}" dt="2022-08-25T18:27:47.661" v="480" actId="14100"/>
          <ac:spMkLst>
            <pc:docMk/>
            <pc:sldMk cId="615375193" sldId="256"/>
            <ac:spMk id="25" creationId="{E2797C75-D815-C62C-049F-814546ED90C5}"/>
          </ac:spMkLst>
        </pc:spChg>
        <pc:spChg chg="add mod">
          <ac:chgData name="T, Pandiyan (Cognizant)" userId="74a0ad13-747d-4835-8d1e-b23e48263ee8" providerId="ADAL" clId="{1420048F-2843-47F2-AA52-2E2A2DEACDF8}" dt="2022-08-25T18:31:59.934" v="641" actId="1035"/>
          <ac:spMkLst>
            <pc:docMk/>
            <pc:sldMk cId="615375193" sldId="256"/>
            <ac:spMk id="26" creationId="{C327E6FD-F093-004E-7F90-06E4B78EF49E}"/>
          </ac:spMkLst>
        </pc:spChg>
        <pc:spChg chg="add mod">
          <ac:chgData name="T, Pandiyan (Cognizant)" userId="74a0ad13-747d-4835-8d1e-b23e48263ee8" providerId="ADAL" clId="{1420048F-2843-47F2-AA52-2E2A2DEACDF8}" dt="2022-08-25T18:30:03.256" v="537" actId="1037"/>
          <ac:spMkLst>
            <pc:docMk/>
            <pc:sldMk cId="615375193" sldId="256"/>
            <ac:spMk id="27" creationId="{06BA2A8E-F229-9E70-CEA1-0E881EB00202}"/>
          </ac:spMkLst>
        </pc:spChg>
        <pc:spChg chg="add mod">
          <ac:chgData name="T, Pandiyan (Cognizant)" userId="74a0ad13-747d-4835-8d1e-b23e48263ee8" providerId="ADAL" clId="{1420048F-2843-47F2-AA52-2E2A2DEACDF8}" dt="2022-08-25T18:30:55.347" v="627" actId="1035"/>
          <ac:spMkLst>
            <pc:docMk/>
            <pc:sldMk cId="615375193" sldId="256"/>
            <ac:spMk id="28" creationId="{3DE7C581-E434-8C7B-208E-1F9F0CB79658}"/>
          </ac:spMkLst>
        </pc:spChg>
        <pc:spChg chg="add mod">
          <ac:chgData name="T, Pandiyan (Cognizant)" userId="74a0ad13-747d-4835-8d1e-b23e48263ee8" providerId="ADAL" clId="{1420048F-2843-47F2-AA52-2E2A2DEACDF8}" dt="2022-08-25T18:31:49.771" v="634" actId="1038"/>
          <ac:spMkLst>
            <pc:docMk/>
            <pc:sldMk cId="615375193" sldId="256"/>
            <ac:spMk id="29" creationId="{534C273F-D107-6478-2A8A-46E576A63CE1}"/>
          </ac:spMkLst>
        </pc:spChg>
        <pc:spChg chg="add mod">
          <ac:chgData name="T, Pandiyan (Cognizant)" userId="74a0ad13-747d-4835-8d1e-b23e48263ee8" providerId="ADAL" clId="{1420048F-2843-47F2-AA52-2E2A2DEACDF8}" dt="2022-08-25T18:32:53.918" v="660" actId="1035"/>
          <ac:spMkLst>
            <pc:docMk/>
            <pc:sldMk cId="615375193" sldId="256"/>
            <ac:spMk id="30" creationId="{9825710A-FF87-EB83-FC1B-7A7665EE83BE}"/>
          </ac:spMkLst>
        </pc:spChg>
        <pc:spChg chg="add mod">
          <ac:chgData name="T, Pandiyan (Cognizant)" userId="74a0ad13-747d-4835-8d1e-b23e48263ee8" providerId="ADAL" clId="{1420048F-2843-47F2-AA52-2E2A2DEACDF8}" dt="2022-08-25T18:34:58.457" v="684" actId="1038"/>
          <ac:spMkLst>
            <pc:docMk/>
            <pc:sldMk cId="615375193" sldId="256"/>
            <ac:spMk id="31" creationId="{D35C426C-A486-2F14-3F49-3A208875276F}"/>
          </ac:spMkLst>
        </pc:spChg>
        <pc:spChg chg="add mod">
          <ac:chgData name="T, Pandiyan (Cognizant)" userId="74a0ad13-747d-4835-8d1e-b23e48263ee8" providerId="ADAL" clId="{1420048F-2843-47F2-AA52-2E2A2DEACDF8}" dt="2022-08-25T18:33:40.283" v="666" actId="1076"/>
          <ac:spMkLst>
            <pc:docMk/>
            <pc:sldMk cId="615375193" sldId="256"/>
            <ac:spMk id="32" creationId="{5DCDC762-B32F-8EA3-C926-D91D7ADD9AD3}"/>
          </ac:spMkLst>
        </pc:spChg>
        <pc:spChg chg="add mod">
          <ac:chgData name="T, Pandiyan (Cognizant)" userId="74a0ad13-747d-4835-8d1e-b23e48263ee8" providerId="ADAL" clId="{1420048F-2843-47F2-AA52-2E2A2DEACDF8}" dt="2022-08-25T18:35:33.589" v="686" actId="1076"/>
          <ac:spMkLst>
            <pc:docMk/>
            <pc:sldMk cId="615375193" sldId="256"/>
            <ac:spMk id="37" creationId="{E1AE400A-E821-9668-3A64-A024DEF03682}"/>
          </ac:spMkLst>
        </pc:spChg>
        <pc:spChg chg="add mod">
          <ac:chgData name="T, Pandiyan (Cognizant)" userId="74a0ad13-747d-4835-8d1e-b23e48263ee8" providerId="ADAL" clId="{1420048F-2843-47F2-AA52-2E2A2DEACDF8}" dt="2022-08-25T18:36:06.558" v="689" actId="1037"/>
          <ac:spMkLst>
            <pc:docMk/>
            <pc:sldMk cId="615375193" sldId="256"/>
            <ac:spMk id="38" creationId="{963EE123-0262-B9E0-DB67-593FB69A5628}"/>
          </ac:spMkLst>
        </pc:spChg>
        <pc:spChg chg="add mod">
          <ac:chgData name="T, Pandiyan (Cognizant)" userId="74a0ad13-747d-4835-8d1e-b23e48263ee8" providerId="ADAL" clId="{1420048F-2843-47F2-AA52-2E2A2DEACDF8}" dt="2022-08-25T18:36:31.893" v="691" actId="1076"/>
          <ac:spMkLst>
            <pc:docMk/>
            <pc:sldMk cId="615375193" sldId="256"/>
            <ac:spMk id="39" creationId="{602C919B-CDE6-00AB-383C-8E5401FFD54E}"/>
          </ac:spMkLst>
        </pc:spChg>
        <pc:spChg chg="add mod">
          <ac:chgData name="T, Pandiyan (Cognizant)" userId="74a0ad13-747d-4835-8d1e-b23e48263ee8" providerId="ADAL" clId="{1420048F-2843-47F2-AA52-2E2A2DEACDF8}" dt="2022-08-25T18:37:14.406" v="697" actId="1036"/>
          <ac:spMkLst>
            <pc:docMk/>
            <pc:sldMk cId="615375193" sldId="256"/>
            <ac:spMk id="40" creationId="{AF43BA29-190B-176B-6A39-0FE53BE31382}"/>
          </ac:spMkLst>
        </pc:spChg>
        <pc:spChg chg="add mod">
          <ac:chgData name="T, Pandiyan (Cognizant)" userId="74a0ad13-747d-4835-8d1e-b23e48263ee8" providerId="ADAL" clId="{1420048F-2843-47F2-AA52-2E2A2DEACDF8}" dt="2022-08-25T18:37:35.097" v="699" actId="1076"/>
          <ac:spMkLst>
            <pc:docMk/>
            <pc:sldMk cId="615375193" sldId="256"/>
            <ac:spMk id="41" creationId="{973930C2-F9BD-CE12-FD2E-A891CE51EFD7}"/>
          </ac:spMkLst>
        </pc:spChg>
        <pc:cxnChg chg="add del">
          <ac:chgData name="T, Pandiyan (Cognizant)" userId="74a0ad13-747d-4835-8d1e-b23e48263ee8" providerId="ADAL" clId="{1420048F-2843-47F2-AA52-2E2A2DEACDF8}" dt="2022-08-25T18:16:52.162" v="206" actId="478"/>
          <ac:cxnSpMkLst>
            <pc:docMk/>
            <pc:sldMk cId="615375193" sldId="256"/>
            <ac:cxnSpMk id="17" creationId="{7CA76558-18E8-C8B3-B73E-84453BFD2CF3}"/>
          </ac:cxnSpMkLst>
        </pc:cxnChg>
        <pc:cxnChg chg="add del">
          <ac:chgData name="T, Pandiyan (Cognizant)" userId="74a0ad13-747d-4835-8d1e-b23e48263ee8" providerId="ADAL" clId="{1420048F-2843-47F2-AA52-2E2A2DEACDF8}" dt="2022-08-25T18:37:43.915" v="700" actId="478"/>
          <ac:cxnSpMkLst>
            <pc:docMk/>
            <pc:sldMk cId="615375193" sldId="256"/>
            <ac:cxnSpMk id="34" creationId="{CDD8DFF6-7531-651B-21F8-9ADA5C2955F6}"/>
          </ac:cxnSpMkLst>
        </pc:cxnChg>
        <pc:cxnChg chg="add del">
          <ac:chgData name="T, Pandiyan (Cognizant)" userId="74a0ad13-747d-4835-8d1e-b23e48263ee8" providerId="ADAL" clId="{1420048F-2843-47F2-AA52-2E2A2DEACDF8}" dt="2022-08-25T18:37:47.048" v="701" actId="478"/>
          <ac:cxnSpMkLst>
            <pc:docMk/>
            <pc:sldMk cId="615375193" sldId="256"/>
            <ac:cxnSpMk id="36" creationId="{7622E173-26A7-4A03-75D5-E743C4E8CD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7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1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16A7-D543-4DB4-B89E-4AEC016CB13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E25D-E009-44BB-9FE0-6148CDC83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8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274A-1EC4-5903-D9DB-CC70393F4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-273456"/>
            <a:ext cx="9144000" cy="5469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31C695-5106-E18C-C241-14B45D9C1AE3}"/>
              </a:ext>
            </a:extLst>
          </p:cNvPr>
          <p:cNvSpPr/>
          <p:nvPr/>
        </p:nvSpPr>
        <p:spPr>
          <a:xfrm>
            <a:off x="3417570" y="262255"/>
            <a:ext cx="1417320" cy="75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0DF87B-2FA6-6F08-D58F-8940048A1184}"/>
              </a:ext>
            </a:extLst>
          </p:cNvPr>
          <p:cNvSpPr/>
          <p:nvPr/>
        </p:nvSpPr>
        <p:spPr>
          <a:xfrm>
            <a:off x="5139690" y="262255"/>
            <a:ext cx="1531620" cy="75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086DD-092A-C490-28B6-CA270BC6F29C}"/>
              </a:ext>
            </a:extLst>
          </p:cNvPr>
          <p:cNvSpPr/>
          <p:nvPr/>
        </p:nvSpPr>
        <p:spPr>
          <a:xfrm>
            <a:off x="3726180" y="1440180"/>
            <a:ext cx="2640330" cy="67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FF0512-72BE-8711-5690-89D264771038}"/>
              </a:ext>
            </a:extLst>
          </p:cNvPr>
          <p:cNvSpPr/>
          <p:nvPr/>
        </p:nvSpPr>
        <p:spPr>
          <a:xfrm>
            <a:off x="2263140" y="2503170"/>
            <a:ext cx="161163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Seller API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499D9BA-DB2E-068C-F2B8-E093AB7C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6230" y="2503170"/>
            <a:ext cx="196977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Buyer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39831-83CD-51B9-9B9E-F88085BC7836}"/>
              </a:ext>
            </a:extLst>
          </p:cNvPr>
          <p:cNvSpPr/>
          <p:nvPr/>
        </p:nvSpPr>
        <p:spPr>
          <a:xfrm>
            <a:off x="6425565" y="2503170"/>
            <a:ext cx="161163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Bid List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55F54F-5431-A760-5D98-1A7383A6F445}"/>
              </a:ext>
            </a:extLst>
          </p:cNvPr>
          <p:cNvSpPr/>
          <p:nvPr/>
        </p:nvSpPr>
        <p:spPr>
          <a:xfrm>
            <a:off x="4126230" y="3604260"/>
            <a:ext cx="196977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Rabbit 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5D90BE-DF7E-DE0D-D904-AC41E447B8CE}"/>
              </a:ext>
            </a:extLst>
          </p:cNvPr>
          <p:cNvSpPr/>
          <p:nvPr/>
        </p:nvSpPr>
        <p:spPr>
          <a:xfrm>
            <a:off x="2263140" y="4712970"/>
            <a:ext cx="161163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Seller Micro services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CB6148-5F99-6F77-FC1F-27536FFFBC86}"/>
              </a:ext>
            </a:extLst>
          </p:cNvPr>
          <p:cNvSpPr/>
          <p:nvPr/>
        </p:nvSpPr>
        <p:spPr>
          <a:xfrm>
            <a:off x="4126230" y="4712969"/>
            <a:ext cx="196977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Buyer Micro Services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F1D9C-9451-5322-D6E7-F68F68752AB4}"/>
              </a:ext>
            </a:extLst>
          </p:cNvPr>
          <p:cNvSpPr/>
          <p:nvPr/>
        </p:nvSpPr>
        <p:spPr>
          <a:xfrm>
            <a:off x="6425565" y="4712968"/>
            <a:ext cx="1611630" cy="546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Bid List Micro </a:t>
            </a:r>
            <a:r>
              <a:rPr lang="en-IN" dirty="0" err="1"/>
              <a:t>servies</a:t>
            </a:r>
            <a:endParaRPr lang="en-IN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A7711B5-A993-C6EF-2B99-EB916FAD253D}"/>
              </a:ext>
            </a:extLst>
          </p:cNvPr>
          <p:cNvSpPr/>
          <p:nvPr/>
        </p:nvSpPr>
        <p:spPr>
          <a:xfrm>
            <a:off x="4560570" y="5817870"/>
            <a:ext cx="1040130" cy="1040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63F4A8-3B0C-F9BF-EBB2-8F98EEB37F2F}"/>
              </a:ext>
            </a:extLst>
          </p:cNvPr>
          <p:cNvSpPr/>
          <p:nvPr/>
        </p:nvSpPr>
        <p:spPr>
          <a:xfrm>
            <a:off x="8317232" y="2503170"/>
            <a:ext cx="1183005" cy="2774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Seri Log(ELK stack)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EB295C7-79EE-B008-7E57-B80A33B404D2}"/>
              </a:ext>
            </a:extLst>
          </p:cNvPr>
          <p:cNvSpPr/>
          <p:nvPr/>
        </p:nvSpPr>
        <p:spPr>
          <a:xfrm flipH="1">
            <a:off x="4069079" y="1012772"/>
            <a:ext cx="114302" cy="3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73F52F7-29E2-B6A1-0CCD-4C41E76BEC2E}"/>
              </a:ext>
            </a:extLst>
          </p:cNvPr>
          <p:cNvSpPr/>
          <p:nvPr/>
        </p:nvSpPr>
        <p:spPr>
          <a:xfrm flipH="1">
            <a:off x="5833108" y="1014931"/>
            <a:ext cx="114302" cy="3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6248BE7-71A2-2D1B-0B44-6DA5B613ACAE}"/>
              </a:ext>
            </a:extLst>
          </p:cNvPr>
          <p:cNvSpPr/>
          <p:nvPr/>
        </p:nvSpPr>
        <p:spPr>
          <a:xfrm flipH="1">
            <a:off x="4972049" y="2109227"/>
            <a:ext cx="114302" cy="3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3636E6E-C34D-8D3B-690A-B3630068E387}"/>
              </a:ext>
            </a:extLst>
          </p:cNvPr>
          <p:cNvSpPr/>
          <p:nvPr/>
        </p:nvSpPr>
        <p:spPr>
          <a:xfrm flipH="1">
            <a:off x="4987289" y="3141737"/>
            <a:ext cx="114302" cy="3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3E2324C-6678-D332-30F6-D7C7CE818FC2}"/>
              </a:ext>
            </a:extLst>
          </p:cNvPr>
          <p:cNvSpPr/>
          <p:nvPr/>
        </p:nvSpPr>
        <p:spPr>
          <a:xfrm flipH="1">
            <a:off x="4987289" y="4193297"/>
            <a:ext cx="114302" cy="3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E2797C75-D815-C62C-049F-814546ED90C5}"/>
              </a:ext>
            </a:extLst>
          </p:cNvPr>
          <p:cNvSpPr/>
          <p:nvPr/>
        </p:nvSpPr>
        <p:spPr>
          <a:xfrm>
            <a:off x="2354580" y="2244022"/>
            <a:ext cx="5463539" cy="1387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C327E6FD-F093-004E-7F90-06E4B78EF49E}"/>
              </a:ext>
            </a:extLst>
          </p:cNvPr>
          <p:cNvSpPr/>
          <p:nvPr/>
        </p:nvSpPr>
        <p:spPr>
          <a:xfrm>
            <a:off x="2335530" y="3150802"/>
            <a:ext cx="5463539" cy="1387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6BA2A8E-F229-9E70-CEA1-0E881EB00202}"/>
              </a:ext>
            </a:extLst>
          </p:cNvPr>
          <p:cNvSpPr/>
          <p:nvPr/>
        </p:nvSpPr>
        <p:spPr>
          <a:xfrm flipH="1">
            <a:off x="3034665" y="2308047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DE7C581-E434-8C7B-208E-1F9F0CB79658}"/>
              </a:ext>
            </a:extLst>
          </p:cNvPr>
          <p:cNvSpPr/>
          <p:nvPr/>
        </p:nvSpPr>
        <p:spPr>
          <a:xfrm flipH="1">
            <a:off x="6981825" y="2311857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34C273F-D107-6478-2A8A-46E576A63CE1}"/>
              </a:ext>
            </a:extLst>
          </p:cNvPr>
          <p:cNvSpPr/>
          <p:nvPr/>
        </p:nvSpPr>
        <p:spPr>
          <a:xfrm flipH="1">
            <a:off x="3006090" y="3065978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825710A-FF87-EB83-FC1B-7A7665EE83BE}"/>
              </a:ext>
            </a:extLst>
          </p:cNvPr>
          <p:cNvSpPr/>
          <p:nvPr/>
        </p:nvSpPr>
        <p:spPr>
          <a:xfrm flipH="1">
            <a:off x="6985635" y="3066803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D35C426C-A486-2F14-3F49-3A208875276F}"/>
              </a:ext>
            </a:extLst>
          </p:cNvPr>
          <p:cNvSpPr/>
          <p:nvPr/>
        </p:nvSpPr>
        <p:spPr>
          <a:xfrm>
            <a:off x="2350770" y="4376192"/>
            <a:ext cx="5463539" cy="1387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5DCDC762-B32F-8EA3-C926-D91D7ADD9AD3}"/>
              </a:ext>
            </a:extLst>
          </p:cNvPr>
          <p:cNvSpPr/>
          <p:nvPr/>
        </p:nvSpPr>
        <p:spPr>
          <a:xfrm>
            <a:off x="2297430" y="5505222"/>
            <a:ext cx="5463539" cy="1387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1AE400A-E821-9668-3A64-A024DEF03682}"/>
              </a:ext>
            </a:extLst>
          </p:cNvPr>
          <p:cNvSpPr/>
          <p:nvPr/>
        </p:nvSpPr>
        <p:spPr>
          <a:xfrm flipH="1">
            <a:off x="2996568" y="4423455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63EE123-0262-B9E0-DB67-593FB69A5628}"/>
              </a:ext>
            </a:extLst>
          </p:cNvPr>
          <p:cNvSpPr/>
          <p:nvPr/>
        </p:nvSpPr>
        <p:spPr>
          <a:xfrm flipH="1">
            <a:off x="6970395" y="4464345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02C919B-CDE6-00AB-383C-8E5401FFD54E}"/>
              </a:ext>
            </a:extLst>
          </p:cNvPr>
          <p:cNvSpPr/>
          <p:nvPr/>
        </p:nvSpPr>
        <p:spPr>
          <a:xfrm flipH="1">
            <a:off x="4987290" y="5571353"/>
            <a:ext cx="165734" cy="149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F43BA29-190B-176B-6A39-0FE53BE31382}"/>
              </a:ext>
            </a:extLst>
          </p:cNvPr>
          <p:cNvSpPr/>
          <p:nvPr/>
        </p:nvSpPr>
        <p:spPr>
          <a:xfrm flipH="1">
            <a:off x="2978468" y="5277954"/>
            <a:ext cx="112393" cy="289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73930C2-F9BD-CE12-FD2E-A891CE51EFD7}"/>
              </a:ext>
            </a:extLst>
          </p:cNvPr>
          <p:cNvSpPr/>
          <p:nvPr/>
        </p:nvSpPr>
        <p:spPr>
          <a:xfrm flipH="1">
            <a:off x="6958967" y="5285441"/>
            <a:ext cx="112393" cy="289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7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T, Pandiyan (Cognizant)</dc:creator>
  <cp:lastModifiedBy>T, Pandiyan (Cognizant)</cp:lastModifiedBy>
  <cp:revision>1</cp:revision>
  <dcterms:created xsi:type="dcterms:W3CDTF">2022-08-25T17:59:39Z</dcterms:created>
  <dcterms:modified xsi:type="dcterms:W3CDTF">2022-08-25T18:38:33Z</dcterms:modified>
</cp:coreProperties>
</file>