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71" r:id="rId12"/>
    <p:sldId id="272" r:id="rId13"/>
    <p:sldId id="273" r:id="rId14"/>
    <p:sldId id="265" r:id="rId15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ஸ்லைடு தலைப்ப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a-IN"/>
              <a:t>தலைமை துணைத்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274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தலைப்பு மற்றும் தலைப்புர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670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தலைப்புடன் மேற்கோள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00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பெயர் அட்ட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4663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மேற்கோள் பெயர் அட்ட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23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சரி அல்லது தவற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8651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தலைப்பு மற்றும் செங்குத்து உர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4547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செங்குத்து தலைப்பு மற்றும் உர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7273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048661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10471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தலைப்பு மற்றும் உள்ளடக்கம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573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பிரிவு மேற்குறிப்ப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4531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இரண்டு உள்ளடக்கம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268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ஒப்பிடுதல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080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தலைப்பு மட்டும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3092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வெற்ற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2541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தலைப்புடனான உள்ளடக்கம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7653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தலைப்புடனான படம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a-IN"/>
              <a:t>படத்தைச் சேர்க்க, படவுருவைக் கிளிக் செய்யவும்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0533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5792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819400"/>
            <a:ext cx="948874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 </a:t>
            </a:r>
            <a:r>
              <a:rPr lang="en-US" sz="2400" b="1" dirty="0">
                <a:solidFill>
                  <a:srgbClr val="002060"/>
                </a:solidFill>
              </a:rPr>
              <a:t>: V Pandiyan</a:t>
            </a:r>
            <a:endParaRPr lang="en-US" sz="2400" dirty="0"/>
          </a:p>
          <a:p>
            <a:r>
              <a:rPr lang="en-US" sz="2400" b="1" dirty="0"/>
              <a:t>REGISTER NO AND NMID :A7F1D07716B049C88B34417ACDAE9A2A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 :   B.SC.COMPUTER SCIENCE</a:t>
            </a:r>
          </a:p>
          <a:p>
            <a:r>
              <a:rPr lang="en-US" sz="2400" b="1" dirty="0"/>
              <a:t>COLLEGE :   VOORHEES COLLEGE VELLORE,</a:t>
            </a:r>
          </a:p>
          <a:p>
            <a:r>
              <a:rPr lang="en-US" sz="2400" b="1" dirty="0"/>
              <a:t>UNIVERSITY :  THIRUVALLUVAR UNIVERSITY.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  <p:grpSp>
        <p:nvGrpSpPr>
          <p:cNvPr id="12" name="object 2"/>
          <p:cNvGrpSpPr/>
          <p:nvPr/>
        </p:nvGrpSpPr>
        <p:grpSpPr>
          <a:xfrm>
            <a:off x="8077200" y="5181600"/>
            <a:ext cx="1743075" cy="1333500"/>
            <a:chOff x="742950" y="1104900"/>
            <a:chExt cx="1743075" cy="1333500"/>
          </a:xfrm>
        </p:grpSpPr>
        <p:sp>
          <p:nvSpPr>
            <p:cNvPr id="1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படம் 3">
            <a:extLst>
              <a:ext uri="{FF2B5EF4-FFF2-40B4-BE49-F238E27FC236}">
                <a16:creationId xmlns:a16="http://schemas.microsoft.com/office/drawing/2014/main" id="{506DB0C7-F59C-914C-5A45-5F61D7ECA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8763000" cy="492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20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படம் 3">
            <a:extLst>
              <a:ext uri="{FF2B5EF4-FFF2-40B4-BE49-F238E27FC236}">
                <a16:creationId xmlns:a16="http://schemas.microsoft.com/office/drawing/2014/main" id="{D8340759-E955-51B4-A5CA-745061A23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940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36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தலைப்பு 1">
            <a:extLst>
              <a:ext uri="{FF2B5EF4-FFF2-40B4-BE49-F238E27FC236}">
                <a16:creationId xmlns:a16="http://schemas.microsoft.com/office/drawing/2014/main" id="{D9E035D8-4E2F-5DFF-458C-84935189D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810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படம் 3">
            <a:extLst>
              <a:ext uri="{FF2B5EF4-FFF2-40B4-BE49-F238E27FC236}">
                <a16:creationId xmlns:a16="http://schemas.microsoft.com/office/drawing/2014/main" id="{A06B1C34-B34D-5C7A-29C0-45BA01541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68" y="457200"/>
            <a:ext cx="8940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6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தலைப்பு 1">
            <a:extLst>
              <a:ext uri="{FF2B5EF4-FFF2-40B4-BE49-F238E27FC236}">
                <a16:creationId xmlns:a16="http://schemas.microsoft.com/office/drawing/2014/main" id="{99721BFF-41E7-B543-06EA-01CF700E5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143000"/>
            <a:ext cx="8596668" cy="2743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படம் 3">
            <a:extLst>
              <a:ext uri="{FF2B5EF4-FFF2-40B4-BE49-F238E27FC236}">
                <a16:creationId xmlns:a16="http://schemas.microsoft.com/office/drawing/2014/main" id="{20E2E7E8-6300-BDD4-0DE8-DB9AFA51C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89408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8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2862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67800" y="59436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1828800"/>
            <a:ext cx="9372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Thank you for visiting my portfolio. This space reflects my journey as a learner and developer, showcasing my skills in </a:t>
            </a:r>
            <a:r>
              <a:rPr lang="en-US" sz="3200" b="1" dirty="0">
                <a:solidFill>
                  <a:srgbClr val="FF0000"/>
                </a:solidFill>
              </a:rPr>
              <a:t>HTML, CSS, JavaScript, Python, and C++</a:t>
            </a:r>
            <a:r>
              <a:rPr lang="en-US" sz="3200" dirty="0"/>
              <a:t>.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I am passionate about building creative and practical solutions while continuously improving my knowledge. I look forward to opportunities where I can apply my skills, contribute to meaningful projects, and grow as a professional.</a:t>
            </a:r>
          </a:p>
        </p:txBody>
      </p:sp>
      <p:sp>
        <p:nvSpPr>
          <p:cNvPr id="10" name="object 5"/>
          <p:cNvSpPr/>
          <p:nvPr/>
        </p:nvSpPr>
        <p:spPr>
          <a:xfrm>
            <a:off x="7467600" y="10668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9013825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>
                <a:solidFill>
                  <a:srgbClr val="C00000"/>
                </a:solidFill>
              </a:rPr>
              <a:t>STUDENT PORTFOLIO USING FRONT END DEVELOPMENT</a:t>
            </a:r>
            <a:br>
              <a:rPr lang="en-US" sz="4250" spc="25" dirty="0">
                <a:solidFill>
                  <a:srgbClr val="C00000"/>
                </a:solidFill>
              </a:rPr>
            </a:br>
            <a:br>
              <a:rPr lang="en-US" sz="4250" spc="25" dirty="0"/>
            </a:br>
            <a:r>
              <a:rPr lang="en-US" sz="4250" spc="25" dirty="0"/>
              <a:t> 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5" name="object 14"/>
          <p:cNvSpPr/>
          <p:nvPr/>
        </p:nvSpPr>
        <p:spPr>
          <a:xfrm>
            <a:off x="73914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/>
          <p:cNvSpPr/>
          <p:nvPr/>
        </p:nvSpPr>
        <p:spPr>
          <a:xfrm>
            <a:off x="8534400" y="586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6"/>
          <p:cNvSpPr/>
          <p:nvPr/>
        </p:nvSpPr>
        <p:spPr>
          <a:xfrm>
            <a:off x="8686800" y="6858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00" y="1371600"/>
            <a:ext cx="24765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19050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"</a:t>
            </a:r>
            <a:r>
              <a:rPr lang="en-US" sz="2800" dirty="0"/>
              <a:t>In today’s competitive job market, </a:t>
            </a:r>
            <a:r>
              <a:rPr lang="en-US" sz="2800" dirty="0" err="1"/>
              <a:t>freshers</a:t>
            </a:r>
            <a:r>
              <a:rPr lang="en-US" sz="2800" dirty="0"/>
              <a:t> often face challenges in effectively presenting their skills and projects. Traditional resumes limit the ability to showcase technical expertise and creativity in a clear and interactive way. To solve this problem, I have developed a personal portfolio website that highlights my skills in </a:t>
            </a:r>
            <a:r>
              <a:rPr lang="en-US" sz="2800" dirty="0">
                <a:solidFill>
                  <a:srgbClr val="FF0000"/>
                </a:solidFill>
              </a:rPr>
              <a:t>HTML, CSS, JavaScript, Python, and C++</a:t>
            </a:r>
            <a:r>
              <a:rPr lang="en-US" sz="2800" dirty="0"/>
              <a:t>, while also providing an organized space to demonstrate my projects and achievements.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762000" y="2133600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Personal Portfolio Website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responsive website to showcase my skills, projects,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To-Do List Application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task manager app to add, edit, and track daily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Student Management System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Python-based project to manage student records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Calculator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simple web calculator for basic arithmetic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E-Commerce Website (Mini Project)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basic online shopping platform with product listings and cart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9705974" y="5562600"/>
            <a:ext cx="352425" cy="3048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38200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295400" y="1981200"/>
            <a:ext cx="9525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Personal Portfolio Website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responsive website to showcase my skills, projects,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To-Do List Application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task manager app to add, edit, and track daily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Student Management System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Python-based project to manage student records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Calculator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simple web calculator for basic arithmetic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E-Commerce Website (Mini Project)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basic online shopping platform with product listings and cart system.</a:t>
            </a:r>
          </a:p>
        </p:txBody>
      </p:sp>
      <p:sp>
        <p:nvSpPr>
          <p:cNvPr id="9" name="object 3"/>
          <p:cNvSpPr/>
          <p:nvPr/>
        </p:nvSpPr>
        <p:spPr>
          <a:xfrm>
            <a:off x="10210800" y="3810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10058400" y="4419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7162800" y="1219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10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81200" y="1066800"/>
            <a:ext cx="105156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1. Personal Portfolio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Chrome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DevTools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Responsive Web Design, Clean UI/UX design, Semantic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2. To-Do List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DOM Manipulation, Event Handling, Local Storage (for saving tasks)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3. Student Management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Python IDLE /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SQLite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CRUD Operations (Create, Read, Update, Delete), Data Validation, File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4. Calculator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JavaScript Functions, Event Listeners, Interactive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5. E-Commerce Website (Mini Project)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Browser Developer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Frontend Development, Form Handling, Cart Management, Responsive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990600" y="1447800"/>
            <a:ext cx="10287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Header /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Navbar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Name/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Logo + links (Home, About, Skills, Projects, Contact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Hero Section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Intro (Name, Role, Tagline, Resume Button).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About Me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Short bio +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Skills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List of technical skills (HTML, CSS, JS, Python, C++).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Projects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with title, description, tools, features, links (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 / Demo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Resume (optional)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Download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Contact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Form + social links (LinkedIn,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+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43000" y="1143000"/>
            <a:ext cx="9982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Responsive Design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Works smoothly on desktop, tablet, and mobile.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Interactive Navigation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→ Easy scrolling and quick access to all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About Me Section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Highlights education, skills, and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Skills Showcase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Displays technical skills (HTML, CSS, JavaScript, Python, C++).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Detailed project cards with description, tools, techniques, and links (Code/Demo).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Resume Download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Option to download CV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Contact Form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Simple form to send messages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Social Media Integration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Links to LinkedIn,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and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Clean UI/UX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Minimal, modern, and recruiter-friendly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44200" y="5715000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15600" y="6400800"/>
            <a:ext cx="228600" cy="228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682215">
            <a:off x="11125200" y="4953000"/>
            <a:ext cx="533400" cy="533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7000" y="99060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10591800" y="685800"/>
            <a:ext cx="228600" cy="228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அம்சம்">
  <a:themeElements>
    <a:clrScheme name="அம்சம்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அம்சம்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அம்சம்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</TotalTime>
  <Words>774</Words>
  <Application>Microsoft Office PowerPoint</Application>
  <PresentationFormat>அகன்றதிரை</PresentationFormat>
  <Paragraphs>83</Paragraphs>
  <Slides>14</Slides>
  <Notes>1</Notes>
  <HiddenSlides>0</HiddenSlides>
  <MMClips>0</MMClips>
  <ScaleCrop>false</ScaleCrop>
  <HeadingPairs>
    <vt:vector size="6" baseType="variant">
      <vt:variant>
        <vt:lpstr>பயன்படுத்தப்பட்ட எழுத்துருக்கள்</vt:lpstr>
      </vt:variant>
      <vt:variant>
        <vt:i4>6</vt:i4>
      </vt:variant>
      <vt:variant>
        <vt:lpstr>கருப்பொருள்</vt:lpstr>
      </vt:variant>
      <vt:variant>
        <vt:i4>1</vt:i4>
      </vt:variant>
      <vt:variant>
        <vt:lpstr>ஸ்லைடு தலைப்புகள்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 3</vt:lpstr>
      <vt:lpstr>அம்சம்</vt:lpstr>
      <vt:lpstr>Digital Portfolio  </vt:lpstr>
      <vt:lpstr>PROJECT TITLE  STUDENT PORTFOLIO USING FRONT END DEVELOPMENT   </vt:lpstr>
      <vt:lpstr>AGENDA</vt:lpstr>
      <vt:lpstr>PROBLEM STATEMENT</vt:lpstr>
      <vt:lpstr>PROJECT OVERVIEW</vt:lpstr>
      <vt:lpstr>WHO ARE THE END USERS?</vt:lpstr>
      <vt:lpstr>TOOLS AND TECHNIQUES</vt:lpstr>
      <vt:lpstr>PowerPoint விளக்கக்காட்சி</vt:lpstr>
      <vt:lpstr>FEATURES AND FUNCTIONALITY</vt:lpstr>
      <vt:lpstr>PowerPoint விளக்கக்காட்சி</vt:lpstr>
      <vt:lpstr>PowerPoint விளக்கக்காட்சி</vt:lpstr>
      <vt:lpstr>PowerPoint விளக்கக்காட்சி</vt:lpstr>
      <vt:lpstr>PowerPoint விளக்கக்காட்சி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OM SAI BABA</cp:lastModifiedBy>
  <cp:revision>50</cp:revision>
  <dcterms:created xsi:type="dcterms:W3CDTF">2024-03-29T15:07:22Z</dcterms:created>
  <dcterms:modified xsi:type="dcterms:W3CDTF">2025-09-12T21:43:54Z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