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ஸ்லைடு தலைப்ப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a-IN"/>
              <a:t>தலைமை துணைத்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327444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தலைப்பு மற்றும் தலைப்புர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1670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தலைப்புடன் மேற்கோள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600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பெயர் அட்ட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46634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மேற்கோள் பெயர் அட்ட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23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சரி அல்லது தவற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886510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தலைப்பு மற்றும் செங்குத்து உர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94547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செங்குத்து தலைப்பு மற்றும் உர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272735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0486618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10471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தலைப்பு மற்றும் உள்ளடக்கம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6573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பிரிவு மேற்குறிப்ப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4531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இரண்டு உள்ளடக்கம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268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ஒப்பிடுதல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10802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தலைப்பு மட்டும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3092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வெற்ற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25417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தலைப்புடனான உள்ளடக்கம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7653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தலைப்புடனான படம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a-IN"/>
              <a:t>படத்தைச் சேர்க்க, படவுருவைக் கிளிக் செய்யவும்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0533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a-IN"/>
              <a:t>தலைமைத் தலைப்பு நடையைத் திருத்த, கிளிக் செய்யவும்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a-IN"/>
              <a:t>முதன்மை உரை நடைகளைத் திருத்த, கிளிக் செய்யவும்</a:t>
            </a:r>
          </a:p>
          <a:p>
            <a:pPr lvl="1"/>
            <a:r>
              <a:rPr lang="ta-IN"/>
              <a:t>இரண்டாம் நிலை</a:t>
            </a:r>
          </a:p>
          <a:p>
            <a:pPr lvl="2"/>
            <a:r>
              <a:rPr lang="ta-IN"/>
              <a:t>மூன்றாம் நிலை</a:t>
            </a:r>
          </a:p>
          <a:p>
            <a:pPr lvl="3"/>
            <a:r>
              <a:rPr lang="ta-IN"/>
              <a:t>நான்காம் நிலை</a:t>
            </a:r>
          </a:p>
          <a:p>
            <a:pPr lvl="4"/>
            <a:r>
              <a:rPr lang="ta-IN"/>
              <a:t>ஐந்தாம் நிலை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157929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18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18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18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18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19200" y="2819400"/>
            <a:ext cx="948874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 </a:t>
            </a:r>
            <a:r>
              <a:rPr lang="en-US" sz="2400" b="1" dirty="0">
                <a:solidFill>
                  <a:srgbClr val="002060"/>
                </a:solidFill>
              </a:rPr>
              <a:t>: V Pandiyan</a:t>
            </a:r>
            <a:endParaRPr lang="en-US" sz="2400" dirty="0"/>
          </a:p>
          <a:p>
            <a:r>
              <a:rPr lang="en-US" sz="2400" b="1" dirty="0"/>
              <a:t>REGISTER NO AND NMID :A7F1D07716B049C88B34417ACDAE9A2A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 :   B.SC.COMPUTER SCIENCE</a:t>
            </a:r>
          </a:p>
          <a:p>
            <a:r>
              <a:rPr lang="en-US" sz="2400" b="1" dirty="0"/>
              <a:t>COLLEGE :   VOORHEES COLLEGE VELLORE,</a:t>
            </a:r>
          </a:p>
          <a:p>
            <a:r>
              <a:rPr lang="en-US" sz="2400" b="1" dirty="0"/>
              <a:t>UNIVERSITY :  THIRUVALLUVAR UNIVERSITY.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  <p:grpSp>
        <p:nvGrpSpPr>
          <p:cNvPr id="12" name="object 2"/>
          <p:cNvGrpSpPr/>
          <p:nvPr/>
        </p:nvGrpSpPr>
        <p:grpSpPr>
          <a:xfrm>
            <a:off x="8077200" y="5181600"/>
            <a:ext cx="1743075" cy="1333500"/>
            <a:chOff x="742950" y="1104900"/>
            <a:chExt cx="1743075" cy="1333500"/>
          </a:xfrm>
        </p:grpSpPr>
        <p:sp>
          <p:nvSpPr>
            <p:cNvPr id="1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C30BCF-CD7B-CDDB-A576-F36D83180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324" y="902620"/>
            <a:ext cx="2866129" cy="46957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D1DC2B-6E28-D1C4-138E-216FD4E5B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808" y="902619"/>
            <a:ext cx="3146795" cy="46957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AAAF2D-2B11-9BB8-B5F8-4ACBADF81E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2125" y="719667"/>
            <a:ext cx="2866128" cy="4878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03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28625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010400" y="13716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67800" y="59436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219200" y="1828800"/>
            <a:ext cx="9372600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Thank you for visiting my portfolio. This space reflects my journey as a learner and developer, showcasing my skills in </a:t>
            </a:r>
            <a:r>
              <a:rPr lang="en-US" sz="3200" b="1" dirty="0">
                <a:solidFill>
                  <a:srgbClr val="FF0000"/>
                </a:solidFill>
              </a:rPr>
              <a:t>HTML, CSS, JavaScript, Python, and C++</a:t>
            </a:r>
            <a:r>
              <a:rPr lang="en-US" sz="3200" dirty="0"/>
              <a:t>.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I am passionate about building creative and practical solutions while continuously improving my knowledge. I look forward to opportunities where I can apply my skills, contribute to meaningful projects, and grow as a professional.</a:t>
            </a:r>
          </a:p>
        </p:txBody>
      </p:sp>
      <p:sp>
        <p:nvSpPr>
          <p:cNvPr id="10" name="object 5"/>
          <p:cNvSpPr/>
          <p:nvPr/>
        </p:nvSpPr>
        <p:spPr>
          <a:xfrm>
            <a:off x="7467600" y="10668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9013825" cy="39408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>
                <a:solidFill>
                  <a:srgbClr val="C00000"/>
                </a:solidFill>
              </a:rPr>
              <a:t>STUDENT PORTFOLIO USING FRONT END DEVELOPMENT</a:t>
            </a:r>
            <a:br>
              <a:rPr lang="en-US" sz="4250" spc="25" dirty="0">
                <a:solidFill>
                  <a:srgbClr val="C00000"/>
                </a:solidFill>
              </a:rPr>
            </a:br>
            <a:br>
              <a:rPr lang="en-US" sz="4250" spc="25" dirty="0"/>
            </a:br>
            <a:r>
              <a:rPr lang="en-US" sz="4250" spc="25" dirty="0"/>
              <a:t> 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5" name="object 14"/>
          <p:cNvSpPr/>
          <p:nvPr/>
        </p:nvSpPr>
        <p:spPr>
          <a:xfrm>
            <a:off x="7391400" y="6172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6"/>
          <p:cNvSpPr/>
          <p:nvPr/>
        </p:nvSpPr>
        <p:spPr>
          <a:xfrm>
            <a:off x="8534400" y="5867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object 16"/>
          <p:cNvSpPr/>
          <p:nvPr/>
        </p:nvSpPr>
        <p:spPr>
          <a:xfrm>
            <a:off x="8686800" y="685800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96400" y="1371600"/>
            <a:ext cx="247650" cy="247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838200" y="19050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"</a:t>
            </a:r>
            <a:r>
              <a:rPr lang="en-US" sz="2800" dirty="0"/>
              <a:t>In today’s competitive job market, </a:t>
            </a:r>
            <a:r>
              <a:rPr lang="en-US" sz="2800" dirty="0" err="1"/>
              <a:t>freshers</a:t>
            </a:r>
            <a:r>
              <a:rPr lang="en-US" sz="2800" dirty="0"/>
              <a:t> often face challenges in effectively presenting their skills and projects. Traditional resumes limit the ability to showcase technical expertise and creativity in a clear and interactive way. To solve this problem, I have developed a personal portfolio website that highlights my skills in </a:t>
            </a:r>
            <a:r>
              <a:rPr lang="en-US" sz="2800" dirty="0">
                <a:solidFill>
                  <a:srgbClr val="FF0000"/>
                </a:solidFill>
              </a:rPr>
              <a:t>HTML, CSS, JavaScript, Python, and C++</a:t>
            </a:r>
            <a:r>
              <a:rPr lang="en-US" sz="2800" dirty="0"/>
              <a:t>, while also providing an organized space to demonstrate my projects and achievements.</a:t>
            </a:r>
            <a:r>
              <a:rPr lang="en-US" sz="2800" dirty="0">
                <a:solidFill>
                  <a:srgbClr val="FF0000"/>
                </a:solidFill>
              </a:rPr>
              <a:t>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>
            <a:off x="762000" y="2133600"/>
            <a:ext cx="83058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Personal Portfolio Website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responsive website to showcase my skills, projects,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To-Do List Application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task manager app to add, edit, and track daily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Student Management System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Python-based project to manage student records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Calculator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simple web calculator for basic arithmetic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E-Commerce Website (Mini Project)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basic online shopping platform with product listings and cart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620000" y="838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>
            <a:off x="9705974" y="5562600"/>
            <a:ext cx="352425" cy="3048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38200"/>
            <a:ext cx="501459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1295400" y="1981200"/>
            <a:ext cx="9525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Personal Portfolio Website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responsive website to showcase my skills, projects,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To-Do List Application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task manager app to add, edit, and track daily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Student Management System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A Python-based project to manage student records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Calculator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simple web calculator for basic arithmetic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E-Commerce Website (Mini Project)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A basic online shopping platform with product listings and cart system.</a:t>
            </a:r>
          </a:p>
        </p:txBody>
      </p:sp>
      <p:sp>
        <p:nvSpPr>
          <p:cNvPr id="9" name="object 3"/>
          <p:cNvSpPr/>
          <p:nvPr/>
        </p:nvSpPr>
        <p:spPr>
          <a:xfrm>
            <a:off x="10210800" y="3810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4"/>
          <p:cNvSpPr/>
          <p:nvPr/>
        </p:nvSpPr>
        <p:spPr>
          <a:xfrm>
            <a:off x="10058400" y="44196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4"/>
          <p:cNvSpPr/>
          <p:nvPr/>
        </p:nvSpPr>
        <p:spPr>
          <a:xfrm>
            <a:off x="7162800" y="1219200"/>
            <a:ext cx="228600" cy="2286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381000"/>
            <a:ext cx="97631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5121" name="Rectangle 1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981200" y="1066800"/>
            <a:ext cx="10515600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1. Personal Portfolio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Chrome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DevTools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Responsive Web Design, Clean UI/UX design, Semantic 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2. To-Do List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DOM Manipulation, Event Handling, Local Storage (for saving tasks)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3. Student Management System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Python IDLE /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SQLite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CRUD Operations (Create, Read, Update, Delete), Data Validation, File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4. Calculator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JavaScript Functions, Event Listeners, Interactive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5. E-Commerce Website (Mini Project)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Tools: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VS Code,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Browser Developer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Techniques: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Frontend Development, Form Handling, Cart Management, Responsive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>
            <a:off x="990600" y="1447800"/>
            <a:ext cx="102870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Header / </a:t>
            </a:r>
            <a:r>
              <a:rPr kumimoji="0" lang="en-US" sz="2800" b="1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Navbar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Name/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Logo + links (Home, About, Skills, Projects, Contact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Hero Section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Intro (Name, Role, Tagline, Resume Button).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About Me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Short bio +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Skills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List of technical skills (HTML, CSS, JS, Python, C++).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Projects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Cards with title, description, tools, features, links (</a:t>
            </a:r>
            <a:r>
              <a:rPr kumimoji="0" 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Code / Demo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Resume (optional)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Download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Contact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– Form + social links (LinkedIn,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Footer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– Copyright +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1143000" y="1143000"/>
            <a:ext cx="9982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Responsive Design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Works smoothly on desktop, tablet, and mobile.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Interactive Navigation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→ Easy scrolling and quick access to all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About Me Section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Highlights education, skills, and career goals.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Skills Showcase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Displays technical skills (HTML, CSS, JavaScript, Python, C++).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Projects Section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Detailed project cards with description, tools, techniques, and links (Code/Demo).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Resume Download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Option to download CV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Contact Form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Simple form to send messages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Social Media Integration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Links to LinkedIn,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GitHub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and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Clean UI/UX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→ Minimal, modern, and recruiter-friendly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0744200" y="5715000"/>
            <a:ext cx="381000" cy="381000"/>
          </a:xfrm>
          <a:prstGeom prst="ellips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0515600" y="6400800"/>
            <a:ext cx="228600" cy="228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682215">
            <a:off x="11125200" y="4953000"/>
            <a:ext cx="533400" cy="5334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287000" y="990600"/>
            <a:ext cx="381000" cy="381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flipH="1">
            <a:off x="10591800" y="685800"/>
            <a:ext cx="228600" cy="2286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அம்சம்">
  <a:themeElements>
    <a:clrScheme name="அம்சம்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அம்சம்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அம்சம்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530</TotalTime>
  <Words>774</Words>
  <Application>Microsoft Office PowerPoint</Application>
  <PresentationFormat>Widescreen</PresentationFormat>
  <Paragraphs>83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அம்சம்</vt:lpstr>
      <vt:lpstr>Digital Portfolio  </vt:lpstr>
      <vt:lpstr>PROJECT TITLE  STUDENT PORTFOLIO USING FRONT END DEVELOPMENT 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pandi Pandiyan</cp:lastModifiedBy>
  <cp:revision>51</cp:revision>
  <dcterms:created xsi:type="dcterms:W3CDTF">2024-03-29T15:07:22Z</dcterms:created>
  <dcterms:modified xsi:type="dcterms:W3CDTF">2025-09-19T11:20:52Z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