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6" autoAdjust="0"/>
    <p:restoredTop sz="100000" autoAdjust="0"/>
  </p:normalViewPr>
  <p:slideViewPr>
    <p:cSldViewPr snapToGrid="0" snapToObjects="1">
      <p:cViewPr>
        <p:scale>
          <a:sx n="141" d="100"/>
          <a:sy n="141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&lt;#&gt;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 idx="2"/>
          </p:nvPr>
        </p:nvSpPr>
        <p:spPr>
          <a:xfrm rot="0">
            <a:off x="0" y="0"/>
            <a:ext cx="5283300" cy="3444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9" name="文本框"/>
          <p:cNvSpPr>
            <a:spLocks noGrp="1"/>
          </p:cNvSpPr>
          <p:nvPr>
            <p:ph type="dt" idx="10"/>
          </p:nvPr>
        </p:nvSpPr>
        <p:spPr>
          <a:xfrm rot="0">
            <a:off x="6905625" y="0"/>
            <a:ext cx="5283300" cy="3444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20" name="对象"/>
          <p:cNvSpPr>
            <a:spLocks noGrp="1"/>
          </p:cNvSpPr>
          <p:nvPr>
            <p:ph type="sldImg" idx="3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4572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/>
          </p:nvPr>
        </p:nvSpPr>
        <p:spPr>
          <a:xfrm rot="0">
            <a:off x="0" y="6513513"/>
            <a:ext cx="5283300" cy="3443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35717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1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47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50239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10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55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002664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11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64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16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84800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2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81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8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26499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3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02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10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96797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4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09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11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77467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5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16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11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79530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6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24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12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705107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7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33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13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06483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8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41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74497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9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45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14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663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38672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99337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7087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72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68" cy="316359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21594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905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4670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16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2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31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5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4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60" cy="32670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59" cy="284796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00" cy="5181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457200" indent="-228600"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45279" y="6377940"/>
            <a:ext cx="390150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377940"/>
            <a:ext cx="280410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1353418" y="6473336"/>
            <a:ext cx="151200" cy="191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&lt;#&gt;</a:t>
            </a:fld>
            <a:endParaRPr lang="zh-CN" altLang="en-US" sz="1100" b="0" i="0" u="none" strike="noStrike" cap="none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31448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72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68" cy="316359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21594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905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4670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16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2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31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5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4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60" cy="32670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59" cy="284796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201" cy="7580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45279" y="6377940"/>
            <a:ext cx="390150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377940"/>
            <a:ext cx="280410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1353418" y="6473336"/>
            <a:ext cx="151200" cy="1916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&lt;#&gt;</a:t>
            </a:fld>
            <a:endParaRPr lang="zh-CN" altLang="en-US" sz="1100" b="0" i="0" u="none" strike="noStrike" cap="none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3905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88294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195130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66399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97017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26431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53809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06353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94840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7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68" cy="316359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21594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905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4670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16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31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5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4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60" cy="32670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59" cy="2847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201" cy="7580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4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457200" indent="-228600"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/>
          </p:nvPr>
        </p:nvSpPr>
        <p:spPr>
          <a:xfrm rot="0">
            <a:off x="4145279" y="6377940"/>
            <a:ext cx="3901500" cy="342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10"/>
          </p:nvPr>
        </p:nvSpPr>
        <p:spPr>
          <a:xfrm rot="0">
            <a:off x="609600" y="6377940"/>
            <a:ext cx="2804100" cy="342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None/>
            </a:pPr>
            <a:endParaRPr lang="zh-CN" altLang="en-US"/>
          </a:p>
        </p:txBody>
      </p:sp>
      <p:sp>
        <p:nvSpPr>
          <p:cNvPr id="16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916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&lt;#&gt;</a:t>
            </a:fld>
            <a:endParaRPr lang="zh-CN" altLang="en-US" sz="1100" b="0" i="0" u="none" strike="noStrike" cap="none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188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</p:titleStyle>
    <p:body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  <a:lvl2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2pPr>
      <a:lvl3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3pPr>
      <a:lvl4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4pPr>
      <a:lvl5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5pPr>
      <a:lvl6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6pPr>
      <a:lvl7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7pPr>
      <a:lvl8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8pPr>
      <a:lvl9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50" cy="1333491"/>
            <a:chOff x="876298" y="990599"/>
            <a:chExt cx="1743050" cy="1333491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16" cy="105726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3" y="0"/>
                  </a:moveTo>
                  <a:lnTo>
                    <a:pt x="4646" y="0"/>
                  </a:lnTo>
                  <a:lnTo>
                    <a:pt x="0" y="10799"/>
                  </a:lnTo>
                  <a:lnTo>
                    <a:pt x="4646" y="21600"/>
                  </a:lnTo>
                  <a:lnTo>
                    <a:pt x="16953" y="21600"/>
                  </a:lnTo>
                  <a:lnTo>
                    <a:pt x="21599" y="10799"/>
                  </a:lnTo>
                  <a:lnTo>
                    <a:pt x="16953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675" cy="56197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2" cy="143829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7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7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round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23" cy="61910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78" y="0"/>
                </a:moveTo>
                <a:lnTo>
                  <a:pt x="4617" y="0"/>
                </a:lnTo>
                <a:lnTo>
                  <a:pt x="0" y="10802"/>
                </a:lnTo>
                <a:lnTo>
                  <a:pt x="4617" y="21600"/>
                </a:lnTo>
                <a:lnTo>
                  <a:pt x="16978" y="21600"/>
                </a:lnTo>
                <a:lnTo>
                  <a:pt x="21600" y="10802"/>
                </a:lnTo>
                <a:lnTo>
                  <a:pt x="16978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600" cy="988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0" charset="0"/>
                <a:ea typeface="Roboto" pitchFamily="0" charset="0"/>
                <a:cs typeface="Roboto" pitchFamily="0" charset="0"/>
                <a:sym typeface="Roboto" pitchFamily="0" charset="0"/>
              </a:rPr>
            </a:br>
            <a:endParaRPr lang="zh-CN" altLang="en-US" sz="32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44" name="矩形"/>
          <p:cNvSpPr>
            <a:spLocks/>
          </p:cNvSpPr>
          <p:nvPr/>
        </p:nvSpPr>
        <p:spPr>
          <a:xfrm rot="0">
            <a:off x="676275" y="6467475"/>
            <a:ext cx="2143200" cy="2000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</p:txBody>
      </p:sp>
      <p:sp>
        <p:nvSpPr>
          <p:cNvPr id="45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9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49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956225" y="3264300"/>
            <a:ext cx="9548399" cy="25107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STUDENT NAME: </a:t>
            </a:r>
            <a:r>
              <a:rPr lang="en-US" altLang="zh-CN" sz="36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santhosh Kumar.p</a:t>
            </a:r>
            <a:endParaRPr lang="en-US" altLang="zh-CN" sz="3600" b="0" i="0" u="none" strike="noStrike" kern="0" cap="none" spc="0" baseline="0"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REGISTER NO AND NMID:241310505001210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34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/</a:t>
            </a: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                       </a:t>
            </a:r>
            <a:r>
              <a:rPr lang="en-US" altLang="zh-CN" sz="28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asanm10524131050500121034</a:t>
            </a: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DEPARTMENT: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Bachelor Of Computer applications</a:t>
            </a: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COLLEGE: Periyar Arts college, cuddalore /Annamalai university </a:t>
            </a: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          </a:t>
            </a:r>
            <a:endParaRPr lang="zh-CN" altLang="en-US" sz="24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3741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矩形"/>
          <p:cNvSpPr>
            <a:spLocks/>
          </p:cNvSpPr>
          <p:nvPr/>
        </p:nvSpPr>
        <p:spPr>
          <a:xfrm rot="0">
            <a:off x="752474" y="6486037"/>
            <a:ext cx="1773600" cy="186213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3/21/2024  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Annual Review</a:t>
            </a:r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48" name="曲线"/>
          <p:cNvSpPr>
            <a:spLocks/>
          </p:cNvSpPr>
          <p:nvPr/>
        </p:nvSpPr>
        <p:spPr>
          <a:xfrm rot="0">
            <a:off x="9353550" y="5362575"/>
            <a:ext cx="457218" cy="45721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6696075" y="1695450"/>
            <a:ext cx="314334" cy="32383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54" cy="1809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15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00" cy="664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688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10</a:t>
            </a:fld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2743200" y="2354694"/>
            <a:ext cx="8534101" cy="9486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pic>
        <p:nvPicPr>
          <p:cNvPr id="166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527268" y="1249117"/>
            <a:ext cx="8810492" cy="528969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9727844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曲线"/>
          <p:cNvSpPr>
            <a:spLocks/>
          </p:cNvSpPr>
          <p:nvPr/>
        </p:nvSpPr>
        <p:spPr>
          <a:xfrm rot="0">
            <a:off x="9353550" y="5362575"/>
            <a:ext cx="457218" cy="45721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54" cy="1809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159" name="矩形"/>
          <p:cNvSpPr>
            <a:spLocks/>
          </p:cNvSpPr>
          <p:nvPr/>
        </p:nvSpPr>
        <p:spPr>
          <a:xfrm rot="0">
            <a:off x="1666874" y="6467475"/>
            <a:ext cx="76200" cy="1778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00" cy="7371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688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11</a:t>
            </a:fld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-545">
            <a:off x="755293" y="1122653"/>
            <a:ext cx="7576200" cy="20688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1. Website Testing: A crucial step in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web development to ensure a website functions correctly and provides a good user experience.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2. User Experience: The primary goal of website testing is to ensure that users can navigate and interact with the website easily and efficiently.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3. Web Development: The process of building and maintaining websites, involving various technologies like HTML, CSS, and JavaScript.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755319" y="3382436"/>
            <a:ext cx="6564300" cy="4164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1. Improved User Experience: Website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testing helps ensure that websites are user-friendly, accessible, and provide a positive experience for users.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2. Increased Accessibility: By testing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websites, developers can identify and fix issues that may prevent certain users from accessing the site, promoting digital inclusivity.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3. Enhanced Online Interactions: A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well-tested website can lead to more effective online interactions, such as e-commerce transactions, information dissemination, and communication.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4. Better Online Services: Website testing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contributes to the development of reliable and efficient online services, which can improve various aspects of life, including education, healthcare, and commerce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71513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12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round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81" cy="6858486"/>
            <a:chOff x="7448612" y="0"/>
            <a:chExt cx="4743781" cy="685848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7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68" cy="316359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21594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905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4670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16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2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31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5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4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60" cy="32670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59" cy="2847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218" cy="45721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34" cy="32383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54" cy="1809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00" cy="664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PROJECT TITLE</a:t>
            </a:r>
            <a:endParaRPr lang="zh-CN" altLang="en-US" sz="425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79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9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2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80" name="矩形"/>
          <p:cNvSpPr>
            <a:spLocks/>
          </p:cNvSpPr>
          <p:nvPr/>
        </p:nvSpPr>
        <p:spPr>
          <a:xfrm rot="0">
            <a:off x="3714693" y="2476462"/>
            <a:ext cx="4762500" cy="624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Student digital portfolio 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Using back end user</a:t>
            </a: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20092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 rot="0">
            <a:off x="-76200" y="28579"/>
            <a:ext cx="12481721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round/>
          </a:ln>
        </p:spPr>
      </p:sp>
      <p:grpSp>
        <p:nvGrpSpPr>
          <p:cNvPr id="93" name="组合"/>
          <p:cNvGrpSpPr>
            <a:grpSpLocks/>
          </p:cNvGrpSpPr>
          <p:nvPr/>
        </p:nvGrpSpPr>
        <p:grpSpPr>
          <a:xfrm>
            <a:off x="7448612" y="0"/>
            <a:ext cx="4743781" cy="6858486"/>
            <a:chOff x="7448612" y="0"/>
            <a:chExt cx="4743781" cy="6858486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 rot="0">
              <a:off x="9377426" y="4825"/>
              <a:ext cx="1218563" cy="685357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7448612" y="3694896"/>
              <a:ext cx="4743468" cy="316359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21594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9182100" y="0"/>
              <a:ext cx="3009905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4670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602878" y="0"/>
              <a:ext cx="2589516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2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8934450" y="3048000"/>
              <a:ext cx="3257550" cy="38100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337930" y="0"/>
              <a:ext cx="2854331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49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896601" y="0"/>
              <a:ext cx="1295405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69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936247" y="0"/>
              <a:ext cx="125604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372725" y="3590925"/>
              <a:ext cx="1819260" cy="32670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000"/>
              </a:srgbClr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94" name="曲线"/>
          <p:cNvSpPr>
            <a:spLocks/>
          </p:cNvSpPr>
          <p:nvPr/>
        </p:nvSpPr>
        <p:spPr>
          <a:xfrm rot="0">
            <a:off x="0" y="4010025"/>
            <a:ext cx="447659" cy="2847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95" name="矩形"/>
          <p:cNvSpPr>
            <a:spLocks/>
          </p:cNvSpPr>
          <p:nvPr/>
        </p:nvSpPr>
        <p:spPr>
          <a:xfrm rot="0">
            <a:off x="752474" y="6486037"/>
            <a:ext cx="1773600" cy="186213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3/21/2024  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Annual Review</a:t>
            </a:r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 rot="0">
            <a:off x="7362825" y="447674"/>
            <a:ext cx="361961" cy="36196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7" y="384"/>
                </a:lnTo>
                <a:lnTo>
                  <a:pt x="5349" y="1473"/>
                </a:lnTo>
                <a:lnTo>
                  <a:pt x="3162" y="3161"/>
                </a:lnTo>
                <a:lnTo>
                  <a:pt x="1473" y="5348"/>
                </a:lnTo>
                <a:lnTo>
                  <a:pt x="384" y="7927"/>
                </a:lnTo>
                <a:lnTo>
                  <a:pt x="0" y="10799"/>
                </a:lnTo>
                <a:lnTo>
                  <a:pt x="384" y="13670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3"/>
                </a:lnTo>
                <a:lnTo>
                  <a:pt x="7927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3"/>
                </a:lnTo>
                <a:lnTo>
                  <a:pt x="18435" y="18436"/>
                </a:lnTo>
                <a:lnTo>
                  <a:pt x="20123" y="16250"/>
                </a:lnTo>
                <a:lnTo>
                  <a:pt x="21213" y="13670"/>
                </a:lnTo>
                <a:lnTo>
                  <a:pt x="21600" y="10799"/>
                </a:lnTo>
                <a:lnTo>
                  <a:pt x="21213" y="7927"/>
                </a:lnTo>
                <a:lnTo>
                  <a:pt x="20123" y="5348"/>
                </a:lnTo>
                <a:lnTo>
                  <a:pt x="18435" y="3161"/>
                </a:lnTo>
                <a:lnTo>
                  <a:pt x="16250" y="1473"/>
                </a:lnTo>
                <a:lnTo>
                  <a:pt x="13669" y="384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round/>
          </a:ln>
        </p:spPr>
      </p:sp>
      <p:sp>
        <p:nvSpPr>
          <p:cNvPr id="97" name="曲线"/>
          <p:cNvSpPr>
            <a:spLocks/>
          </p:cNvSpPr>
          <p:nvPr/>
        </p:nvSpPr>
        <p:spPr>
          <a:xfrm rot="0">
            <a:off x="11010900" y="5610225"/>
            <a:ext cx="647676" cy="64767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6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3" y="2648"/>
                </a:lnTo>
                <a:lnTo>
                  <a:pt x="2648" y="3713"/>
                </a:lnTo>
                <a:lnTo>
                  <a:pt x="1740" y="4917"/>
                </a:lnTo>
                <a:lnTo>
                  <a:pt x="1002" y="6245"/>
                </a:lnTo>
                <a:lnTo>
                  <a:pt x="456" y="7680"/>
                </a:lnTo>
                <a:lnTo>
                  <a:pt x="115" y="9203"/>
                </a:lnTo>
                <a:lnTo>
                  <a:pt x="0" y="10800"/>
                </a:lnTo>
                <a:lnTo>
                  <a:pt x="115" y="12394"/>
                </a:lnTo>
                <a:lnTo>
                  <a:pt x="456" y="13917"/>
                </a:lnTo>
                <a:lnTo>
                  <a:pt x="1002" y="15351"/>
                </a:lnTo>
                <a:lnTo>
                  <a:pt x="1740" y="16679"/>
                </a:lnTo>
                <a:lnTo>
                  <a:pt x="2648" y="17884"/>
                </a:lnTo>
                <a:lnTo>
                  <a:pt x="3713" y="18950"/>
                </a:lnTo>
                <a:lnTo>
                  <a:pt x="4917" y="19858"/>
                </a:lnTo>
                <a:lnTo>
                  <a:pt x="6245" y="20595"/>
                </a:lnTo>
                <a:lnTo>
                  <a:pt x="7681" y="21141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6" y="21141"/>
                </a:lnTo>
                <a:lnTo>
                  <a:pt x="15350" y="20595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7" y="16679"/>
                </a:lnTo>
                <a:lnTo>
                  <a:pt x="20593" y="15351"/>
                </a:lnTo>
                <a:lnTo>
                  <a:pt x="21141" y="13917"/>
                </a:lnTo>
                <a:lnTo>
                  <a:pt x="21482" y="12394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3" y="6245"/>
                </a:lnTo>
                <a:lnTo>
                  <a:pt x="19857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4" y="116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10687050" y="6134100"/>
            <a:ext cx="247499" cy="2474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99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00" cy="7371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AGENDA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00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9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3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01" name="矩形"/>
          <p:cNvSpPr>
            <a:spLocks/>
          </p:cNvSpPr>
          <p:nvPr/>
        </p:nvSpPr>
        <p:spPr>
          <a:xfrm rot="0">
            <a:off x="2509806" y="1041533"/>
            <a:ext cx="5029200" cy="4806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Problem Statement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Project Overview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End Users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Tools and Technologies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Portfolio design and Layout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Features and Functionality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Results and Screenshots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Conclusion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Github Link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3252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曲线"/>
          <p:cNvSpPr>
            <a:spLocks/>
          </p:cNvSpPr>
          <p:nvPr/>
        </p:nvSpPr>
        <p:spPr>
          <a:xfrm rot="0">
            <a:off x="6696075" y="1695450"/>
            <a:ext cx="314334" cy="32383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7000" cy="664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PROBLEM	STATEMENT</a:t>
            </a:r>
            <a:endParaRPr lang="zh-CN" altLang="en-US" sz="425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06" name="矩形"/>
          <p:cNvSpPr>
            <a:spLocks/>
          </p:cNvSpPr>
          <p:nvPr/>
        </p:nvSpPr>
        <p:spPr>
          <a:xfrm rot="0">
            <a:off x="676275" y="6467475"/>
            <a:ext cx="2143200" cy="2000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07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9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4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08" name="矩形"/>
          <p:cNvSpPr>
            <a:spLocks/>
          </p:cNvSpPr>
          <p:nvPr/>
        </p:nvSpPr>
        <p:spPr>
          <a:xfrm rot="0">
            <a:off x="3714693" y="2476462"/>
            <a:ext cx="4762500" cy="16916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In today's digital era, traditional resumes alone are not enough to showcase skills and projects effectively. Many students and professionals lack a structured online presence to highlight their work. A digital portfolio provides an interactive and accessible platform to present achievements, skills, and experiences.</a:t>
            </a: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27706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曲线"/>
          <p:cNvSpPr>
            <a:spLocks/>
          </p:cNvSpPr>
          <p:nvPr/>
        </p:nvSpPr>
        <p:spPr>
          <a:xfrm rot="0">
            <a:off x="6696075" y="1695450"/>
            <a:ext cx="314334" cy="32383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112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00" cy="664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PROJECT	OVERVIEW</a:t>
            </a:r>
            <a:endParaRPr lang="zh-CN" altLang="en-US" sz="425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13" name="矩形"/>
          <p:cNvSpPr>
            <a:spLocks/>
          </p:cNvSpPr>
          <p:nvPr/>
        </p:nvSpPr>
        <p:spPr>
          <a:xfrm rot="0">
            <a:off x="676275" y="6467475"/>
            <a:ext cx="2143200" cy="2000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14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9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5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15" name="矩形"/>
          <p:cNvSpPr>
            <a:spLocks/>
          </p:cNvSpPr>
          <p:nvPr/>
        </p:nvSpPr>
        <p:spPr>
          <a:xfrm rot="0">
            <a:off x="3204175" y="1346255"/>
            <a:ext cx="3000000" cy="3745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are brief meanings: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1. HTML (HyperText Markup Language):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Used for structuring and organizing content on the web, like headings, paragraphs, images, links, etc.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2. CSS (Cascading Style Sheets): Used for styling and layout, controlling the visual appearance of web pages, like colors, fonts, spacing, etc.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3. JavaScript: A programming language used for adding interactivity to web pages, like animations, dynamic updates, and responding to user interactions.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24885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曲线"/>
          <p:cNvSpPr>
            <a:spLocks/>
          </p:cNvSpPr>
          <p:nvPr/>
        </p:nvSpPr>
        <p:spPr>
          <a:xfrm rot="0">
            <a:off x="9353550" y="5362575"/>
            <a:ext cx="457218" cy="45721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34" cy="32383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120" name="曲线"/>
          <p:cNvSpPr>
            <a:spLocks/>
          </p:cNvSpPr>
          <p:nvPr/>
        </p:nvSpPr>
        <p:spPr>
          <a:xfrm rot="0">
            <a:off x="9353550" y="5895975"/>
            <a:ext cx="180954" cy="1809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121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00" cy="502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WHO ARE THE END USERS?</a:t>
            </a:r>
            <a:endParaRPr lang="zh-CN" altLang="en-US" sz="32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22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9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6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3714693" y="2476462"/>
            <a:ext cx="4762500" cy="1958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Students (academic projects, resumes).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Job seekers (to share with recruiters).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Freelancers (to show clients).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Professionals (to highlight experience and achievements).</a:t>
            </a: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76554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曲线"/>
          <p:cNvSpPr>
            <a:spLocks/>
          </p:cNvSpPr>
          <p:nvPr/>
        </p:nvSpPr>
        <p:spPr>
          <a:xfrm rot="0">
            <a:off x="9353550" y="5362575"/>
            <a:ext cx="457218" cy="45721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6696075" y="1695450"/>
            <a:ext cx="314334" cy="32383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128" name="曲线"/>
          <p:cNvSpPr>
            <a:spLocks/>
          </p:cNvSpPr>
          <p:nvPr/>
        </p:nvSpPr>
        <p:spPr>
          <a:xfrm rot="0">
            <a:off x="9353550" y="5895975"/>
            <a:ext cx="180954" cy="1809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129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200" cy="556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676275" y="6467475"/>
            <a:ext cx="2143200" cy="2000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31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9"/>
          </a:xfrm>
          <a:prstGeom prst="rect"/>
          <a:noFill/>
          <a:ln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7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32" name="矩形"/>
          <p:cNvSpPr>
            <a:spLocks/>
          </p:cNvSpPr>
          <p:nvPr/>
        </p:nvSpPr>
        <p:spPr>
          <a:xfrm rot="0">
            <a:off x="3714693" y="2476462"/>
            <a:ext cx="4762500" cy="24916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HTML Structure (pages, sections).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CSS Styling (colors, layouts, responsiveness).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JavaScript Interactivity (navigation menu, animations, form validation).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Mention code editor (VS Code) or CODEPEN and hosting platform (GitHub Pages)</a:t>
            </a: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90702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54" cy="1809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136" name="矩形"/>
          <p:cNvSpPr>
            <a:spLocks/>
          </p:cNvSpPr>
          <p:nvPr/>
        </p:nvSpPr>
        <p:spPr>
          <a:xfrm rot="0">
            <a:off x="1666874" y="6467475"/>
            <a:ext cx="76200" cy="177899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137" name="矩形"/>
          <p:cNvSpPr>
            <a:spLocks/>
          </p:cNvSpPr>
          <p:nvPr/>
        </p:nvSpPr>
        <p:spPr>
          <a:xfrm rot="0">
            <a:off x="11277218" y="6473336"/>
            <a:ext cx="228600" cy="1688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4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8</a:t>
            </a:fld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739774" y="291147"/>
            <a:ext cx="8794800" cy="6135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POTFOLIO DESIGN AND LAYOUT</a:t>
            </a:r>
            <a:endParaRPr lang="zh-CN" altLang="en-US" sz="40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39" name="曲线"/>
          <p:cNvSpPr>
            <a:spLocks/>
          </p:cNvSpPr>
          <p:nvPr/>
        </p:nvSpPr>
        <p:spPr>
          <a:xfrm rot="0">
            <a:off x="10058401" y="525141"/>
            <a:ext cx="457217" cy="45721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140" name="矩形"/>
          <p:cNvSpPr>
            <a:spLocks/>
          </p:cNvSpPr>
          <p:nvPr/>
        </p:nvSpPr>
        <p:spPr>
          <a:xfrm rot="0">
            <a:off x="3714693" y="2476462"/>
            <a:ext cx="4762500" cy="30251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Sections included: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Home/About Me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Projects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Skills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Contact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Responsive layout (mobile + desktop view).</a:t>
            </a: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30357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201" cy="815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 rot="0">
            <a:off x="3714693" y="2476462"/>
            <a:ext cx="4762500" cy="30250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FEATURES AND FUNCTIONALITY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Navigation bar with smooth scrolling.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Project showcase with images/details.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Interactive elements (hover effects, animations).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Contact form (with validation).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Responsive design for all devices.</a:t>
            </a: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78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cp:lastModifiedBy>root</cp:lastModifiedBy>
  <cp:revision>0</cp:revision>
  <dcterms:modified xsi:type="dcterms:W3CDTF">2025-09-03T02:24:01Z</dcterms:modified>
</cp:coreProperties>
</file>