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000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230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4307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3141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9692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4107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3576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093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261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977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311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5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249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0535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779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1578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280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849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21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028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573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798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288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1882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667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SANTHOSH KUMAR.P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2413105050012134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PERIYAR ARTS COLLEGE CUDDALORE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5014155" y="3015637"/>
            <a:ext cx="85723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93090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854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5146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7694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5337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8532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0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7094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28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442532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2025-09-01T02:36:05Z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