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1CDB03-0BB7-4B10-BBB9-C94E0BFED167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07668D-D470-4AC3-A001-19E19A918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ndian4mail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95400"/>
            <a:ext cx="8072494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Feature extraction in poem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2043130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dirty="0" smtClean="0"/>
              <a:t>TEAM NO : 37</a:t>
            </a:r>
          </a:p>
          <a:p>
            <a:endParaRPr lang="en-US" sz="6200" dirty="0" smtClean="0"/>
          </a:p>
          <a:p>
            <a:r>
              <a:rPr lang="en-US" sz="6200" b="1" dirty="0" smtClean="0"/>
              <a:t>R.PANDIAN </a:t>
            </a:r>
          </a:p>
          <a:p>
            <a:r>
              <a:rPr lang="en-US" sz="6200" dirty="0" smtClean="0">
                <a:hlinkClick r:id="rId2"/>
              </a:rPr>
              <a:t>pandian4mail@gmail.com</a:t>
            </a:r>
            <a:endParaRPr lang="en-US" sz="6200" dirty="0" smtClean="0"/>
          </a:p>
          <a:p>
            <a:r>
              <a:rPr lang="en-US" sz="6200" dirty="0" smtClean="0"/>
              <a:t>9486088421</a:t>
            </a:r>
          </a:p>
          <a:p>
            <a:r>
              <a:rPr lang="en-US" sz="6200" b="1" dirty="0" smtClean="0"/>
              <a:t>M.MANIKANDAN</a:t>
            </a:r>
          </a:p>
          <a:p>
            <a:r>
              <a:rPr lang="en-US" sz="6200" dirty="0" smtClean="0"/>
              <a:t>manikandancse12@gmail.com</a:t>
            </a:r>
          </a:p>
          <a:p>
            <a:r>
              <a:rPr lang="en-US" sz="6200" dirty="0" smtClean="0"/>
              <a:t>9488587831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7400" b="1" dirty="0" smtClean="0"/>
              <a:t>MENTOR: Dr. MAHALAKSHMI GS</a:t>
            </a:r>
            <a:endParaRPr lang="en-US" sz="7400" b="1" dirty="0"/>
          </a:p>
        </p:txBody>
      </p:sp>
    </p:spTree>
    <p:extLst>
      <p:ext uri="{BB962C8B-B14F-4D97-AF65-F5344CB8AC3E}">
        <p14:creationId xmlns="" xmlns:p14="http://schemas.microsoft.com/office/powerpoint/2010/main" val="23342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Poems contain different features which are hidden.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goal of our project is to find the features in a given </a:t>
            </a:r>
            <a:r>
              <a:rPr lang="en-US" dirty="0" smtClean="0"/>
              <a:t>poem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following features are extracted from a given poem : Similes, compound words, idioms, </a:t>
            </a:r>
            <a:r>
              <a:rPr lang="en-US" dirty="0" err="1" smtClean="0"/>
              <a:t>stylic</a:t>
            </a:r>
            <a:r>
              <a:rPr lang="en-US" dirty="0" smtClean="0"/>
              <a:t> forms and type of poem.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8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There is an </a:t>
            </a:r>
            <a:r>
              <a:rPr lang="en-US" dirty="0"/>
              <a:t>explosive growth </a:t>
            </a:r>
            <a:r>
              <a:rPr lang="en-US" dirty="0" smtClean="0"/>
              <a:t>and scope for poems these days. Poems depict the emotions of </a:t>
            </a:r>
            <a:r>
              <a:rPr lang="en-US" dirty="0" smtClean="0"/>
              <a:t>people and the poets.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Efforts have been made to </a:t>
            </a:r>
            <a:r>
              <a:rPr lang="en-US" dirty="0" smtClean="0"/>
              <a:t>bring out the actual meaning of the poem.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For this, various poetic features have to be identified first.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Using these features, the actual meaning or the context of the poem can be found out.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0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BACKGROUND AND 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readers of a poem generally find it difficult to find out the actual meaning or context of the poem.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Hence, a method of automation of finding the meanin</a:t>
            </a:r>
            <a:r>
              <a:rPr lang="en-US" dirty="0" smtClean="0"/>
              <a:t>g of the poem was found to be necessary.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This led us to think about the </a:t>
            </a:r>
            <a:r>
              <a:rPr lang="en-US" sz="2400" dirty="0" smtClean="0"/>
              <a:t>extraction of features from poems automatically.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136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RELATED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existing methods are mostly based on </a:t>
            </a:r>
            <a:r>
              <a:rPr lang="en-US" dirty="0" smtClean="0"/>
              <a:t>distinguishing between a poem and prose and concentrate less on extracting the actual features from the poem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The existing methods identify the features, but fail to give more information about the features. For </a:t>
            </a:r>
            <a:r>
              <a:rPr lang="en-US" dirty="0" err="1" smtClean="0"/>
              <a:t>eg</a:t>
            </a:r>
            <a:r>
              <a:rPr lang="en-US" dirty="0" smtClean="0"/>
              <a:t>, they tell whether a simile is used in a poem, but they don’t tell the things that are compared.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02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poem is obtained from the reader and is parsed to find the features.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 smtClean="0"/>
              <a:t>poem is parsed and different </a:t>
            </a:r>
            <a:r>
              <a:rPr lang="en-US" dirty="0" smtClean="0"/>
              <a:t>parts of speech are extracted and they are compared with the datasets used to find the features.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 smtClean="0"/>
              <a:t>matches found </a:t>
            </a:r>
            <a:r>
              <a:rPr lang="en-US" dirty="0" smtClean="0"/>
              <a:t>with the data sets are identified as features and displayed to the user.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96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MODULE DIAGRAM</a:t>
            </a:r>
            <a:endParaRPr lang="en-US" sz="3200" dirty="0"/>
          </a:p>
        </p:txBody>
      </p:sp>
      <p:pic>
        <p:nvPicPr>
          <p:cNvPr id="6" name="Content Placeholder 5" descr="modu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5496272"/>
          </a:xfrm>
        </p:spPr>
      </p:pic>
    </p:spTree>
    <p:extLst>
      <p:ext uri="{BB962C8B-B14F-4D97-AF65-F5344CB8AC3E}">
        <p14:creationId xmlns="" xmlns:p14="http://schemas.microsoft.com/office/powerpoint/2010/main" val="42543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EVALUATION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end user for this software which we develop are </a:t>
            </a:r>
            <a:r>
              <a:rPr lang="en-US" dirty="0" smtClean="0"/>
              <a:t>those who need to find out the contest of a poem.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The user uploads a poem and he gets the output the set of </a:t>
            </a:r>
            <a:r>
              <a:rPr lang="en-US" dirty="0" smtClean="0"/>
              <a:t>features that are present in the poem.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Also</a:t>
            </a:r>
            <a:r>
              <a:rPr lang="en-US" dirty="0" smtClean="0"/>
              <a:t>, the implementation of this software  on all platforms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will be an important task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84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i="1" dirty="0"/>
          </a:p>
          <a:p>
            <a:endParaRPr lang="en-US" sz="1600" dirty="0" smtClean="0"/>
          </a:p>
          <a:p>
            <a:r>
              <a:rPr lang="en-IN" sz="1600" dirty="0" err="1" smtClean="0"/>
              <a:t>Hamid</a:t>
            </a:r>
            <a:r>
              <a:rPr lang="en-IN" sz="1600" dirty="0" smtClean="0"/>
              <a:t> R. </a:t>
            </a:r>
            <a:r>
              <a:rPr lang="en-IN" sz="1600" dirty="0" err="1" smtClean="0"/>
              <a:t>Tizhoosh</a:t>
            </a:r>
            <a:r>
              <a:rPr lang="en-IN" sz="1600" dirty="0" smtClean="0"/>
              <a:t>, </a:t>
            </a:r>
            <a:r>
              <a:rPr lang="en-IN" sz="1600" dirty="0" err="1" smtClean="0"/>
              <a:t>Farhang</a:t>
            </a:r>
            <a:r>
              <a:rPr lang="en-IN" sz="1600" dirty="0" smtClean="0"/>
              <a:t> </a:t>
            </a:r>
            <a:r>
              <a:rPr lang="en-IN" sz="1600" dirty="0" err="1" smtClean="0"/>
              <a:t>Sahba</a:t>
            </a:r>
            <a:r>
              <a:rPr lang="en-IN" sz="1600" dirty="0" smtClean="0"/>
              <a:t>, </a:t>
            </a:r>
            <a:r>
              <a:rPr lang="en-IN" sz="1600" dirty="0" err="1" smtClean="0"/>
              <a:t>Rozita</a:t>
            </a:r>
            <a:r>
              <a:rPr lang="en-IN" sz="1600" dirty="0" smtClean="0"/>
              <a:t> </a:t>
            </a:r>
            <a:r>
              <a:rPr lang="en-IN" sz="1600" dirty="0" err="1" smtClean="0"/>
              <a:t>Dara</a:t>
            </a:r>
            <a:r>
              <a:rPr lang="en-IN" sz="1600" b="1" dirty="0" smtClean="0"/>
              <a:t>, Poetic Features for Poem Recognition: A Comparative Study</a:t>
            </a:r>
            <a:r>
              <a:rPr lang="en-US" sz="1600" b="1" i="1" dirty="0" smtClean="0"/>
              <a:t>, </a:t>
            </a:r>
            <a:r>
              <a:rPr lang="en-IN" sz="1600" dirty="0" smtClean="0"/>
              <a:t>JOURNAL OF PATTERN RECOGNITION RESEARCH (2008</a:t>
            </a:r>
            <a:r>
              <a:rPr lang="en-IN" sz="1600" dirty="0" smtClean="0"/>
              <a:t>)</a:t>
            </a:r>
          </a:p>
          <a:p>
            <a:endParaRPr lang="en-US" sz="1600" i="1" dirty="0" smtClean="0"/>
          </a:p>
          <a:p>
            <a:r>
              <a:rPr lang="en-IN" sz="1600" dirty="0" smtClean="0"/>
              <a:t> </a:t>
            </a:r>
            <a:r>
              <a:rPr lang="en-IN" sz="1600" dirty="0" err="1" smtClean="0"/>
              <a:t>Gonenc</a:t>
            </a:r>
            <a:r>
              <a:rPr lang="en-IN" sz="1600" dirty="0" smtClean="0"/>
              <a:t> </a:t>
            </a:r>
            <a:r>
              <a:rPr lang="en-IN" sz="1600" dirty="0" err="1" smtClean="0"/>
              <a:t>Ercan</a:t>
            </a:r>
            <a:r>
              <a:rPr lang="en-IN" sz="1600" dirty="0" smtClean="0"/>
              <a:t>, </a:t>
            </a:r>
            <a:r>
              <a:rPr lang="en-IN" sz="1600" dirty="0" err="1" smtClean="0"/>
              <a:t>Ilyas</a:t>
            </a:r>
            <a:r>
              <a:rPr lang="en-IN" sz="1600" dirty="0" smtClean="0"/>
              <a:t> </a:t>
            </a:r>
            <a:r>
              <a:rPr lang="en-IN" sz="1600" dirty="0" err="1" smtClean="0"/>
              <a:t>Cicekli</a:t>
            </a:r>
            <a:r>
              <a:rPr lang="en-IN" sz="1600" dirty="0" smtClean="0"/>
              <a:t>  </a:t>
            </a:r>
            <a:r>
              <a:rPr lang="en-IN" sz="1600" b="1" dirty="0" smtClean="0"/>
              <a:t>Using </a:t>
            </a:r>
            <a:r>
              <a:rPr lang="en-IN" sz="1600" b="1" dirty="0" smtClean="0"/>
              <a:t>lexical chains for keyword </a:t>
            </a:r>
            <a:r>
              <a:rPr lang="en-IN" sz="1600" b="1" dirty="0" smtClean="0"/>
              <a:t>extraction</a:t>
            </a:r>
            <a:r>
              <a:rPr lang="en-US" sz="1600" i="1" dirty="0" smtClean="0"/>
              <a:t>, Information Processing &amp; Management </a:t>
            </a:r>
            <a:r>
              <a:rPr lang="en-IN" sz="1600" dirty="0" smtClean="0"/>
              <a:t>Volume </a:t>
            </a:r>
            <a:r>
              <a:rPr lang="en-IN" sz="1600" dirty="0" smtClean="0"/>
              <a:t>43, Issue 6,</a:t>
            </a:r>
            <a:endParaRPr lang="en-IN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956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403</TotalTime>
  <Words>437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Feature extraction in poem</vt:lpstr>
      <vt:lpstr>PROBLEM STATEMENT</vt:lpstr>
      <vt:lpstr>INTRODUCTION:</vt:lpstr>
      <vt:lpstr>BACKGROUND AND MOTIVATION</vt:lpstr>
      <vt:lpstr>RELATED WORK</vt:lpstr>
      <vt:lpstr>METHODOLOGY</vt:lpstr>
      <vt:lpstr>MODULE DIAGRAM</vt:lpstr>
      <vt:lpstr>EVALUATION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KPSS</dc:creator>
  <cp:lastModifiedBy>Pandian</cp:lastModifiedBy>
  <cp:revision>43</cp:revision>
  <dcterms:created xsi:type="dcterms:W3CDTF">2013-07-31T04:43:03Z</dcterms:created>
  <dcterms:modified xsi:type="dcterms:W3CDTF">2013-11-03T10:24:42Z</dcterms:modified>
</cp:coreProperties>
</file>