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323-48EE-493C-B5BE-9B2D15C627D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24C9-B322-4011-A5E4-3B417B8EC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323-48EE-493C-B5BE-9B2D15C627D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24C9-B322-4011-A5E4-3B417B8EC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323-48EE-493C-B5BE-9B2D15C627D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24C9-B322-4011-A5E4-3B417B8EC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323-48EE-493C-B5BE-9B2D15C627D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24C9-B322-4011-A5E4-3B417B8EC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323-48EE-493C-B5BE-9B2D15C627D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24C9-B322-4011-A5E4-3B417B8EC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323-48EE-493C-B5BE-9B2D15C627D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24C9-B322-4011-A5E4-3B417B8EC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323-48EE-493C-B5BE-9B2D15C627D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24C9-B322-4011-A5E4-3B417B8EC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323-48EE-493C-B5BE-9B2D15C627D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24C9-B322-4011-A5E4-3B417B8EC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323-48EE-493C-B5BE-9B2D15C627D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24C9-B322-4011-A5E4-3B417B8EC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323-48EE-493C-B5BE-9B2D15C627D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24C9-B322-4011-A5E4-3B417B8EC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F323-48EE-493C-B5BE-9B2D15C627D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24C9-B322-4011-A5E4-3B417B8EC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1F323-48EE-493C-B5BE-9B2D15C627D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C24C9-B322-4011-A5E4-3B417B8ECC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48000" y="-857250"/>
            <a:ext cx="152400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000428" y="-785842"/>
            <a:ext cx="152400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3048000" y="-857250"/>
            <a:ext cx="152400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3048000" y="-857250"/>
            <a:ext cx="152400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3048000" y="-857250"/>
            <a:ext cx="152400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3048000" y="-857250"/>
            <a:ext cx="152400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3048000" y="-857250"/>
            <a:ext cx="152400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3048000" y="-857250"/>
            <a:ext cx="152400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-3048000" y="-857250"/>
            <a:ext cx="152400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-3048000" y="-857250"/>
            <a:ext cx="152400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-3048000" y="-857250"/>
            <a:ext cx="152400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-3048000" y="-857250"/>
            <a:ext cx="152400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3048000" y="-857250"/>
            <a:ext cx="152400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3048000" y="-857250"/>
            <a:ext cx="152400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 lab</dc:creator>
  <cp:lastModifiedBy>computer lab</cp:lastModifiedBy>
  <cp:revision>8</cp:revision>
  <dcterms:created xsi:type="dcterms:W3CDTF">2023-10-27T21:14:50Z</dcterms:created>
  <dcterms:modified xsi:type="dcterms:W3CDTF">2023-10-27T22:26:39Z</dcterms:modified>
</cp:coreProperties>
</file>