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Lst>
  <p:sldSz cy="5143500" cx="9144000"/>
  <p:notesSz cx="6858000" cy="9144000"/>
  <p:embeddedFontLst>
    <p:embeddedFont>
      <p:font typeface="Roboto"/>
      <p:regular r:id="rId16"/>
      <p:bold r:id="rId17"/>
      <p:italic r:id="rId18"/>
      <p:boldItalic r:id="rId19"/>
    </p:embeddedFont>
    <p:embeddedFont>
      <p:font typeface="Quattrocento Sans"/>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QuattrocentoSans-regular.fntdata"/><Relationship Id="rId11" Type="http://schemas.openxmlformats.org/officeDocument/2006/relationships/slide" Target="slides/slide7.xml"/><Relationship Id="rId22" Type="http://schemas.openxmlformats.org/officeDocument/2006/relationships/font" Target="fonts/QuattrocentoSans-italic.fntdata"/><Relationship Id="rId10" Type="http://schemas.openxmlformats.org/officeDocument/2006/relationships/slide" Target="slides/slide6.xml"/><Relationship Id="rId21" Type="http://schemas.openxmlformats.org/officeDocument/2006/relationships/font" Target="fonts/QuattrocentoSans-bold.fntdata"/><Relationship Id="rId13" Type="http://schemas.openxmlformats.org/officeDocument/2006/relationships/slide" Target="slides/slide9.xml"/><Relationship Id="rId12" Type="http://schemas.openxmlformats.org/officeDocument/2006/relationships/slide" Target="slides/slide8.xml"/><Relationship Id="rId23" Type="http://schemas.openxmlformats.org/officeDocument/2006/relationships/font" Target="fonts/Quattrocento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bold.fntdata"/><Relationship Id="rId16" Type="http://schemas.openxmlformats.org/officeDocument/2006/relationships/font" Target="fonts/Roboto-regular.fntdata"/><Relationship Id="rId5" Type="http://schemas.openxmlformats.org/officeDocument/2006/relationships/slide" Target="slides/slide1.xml"/><Relationship Id="rId19" Type="http://schemas.openxmlformats.org/officeDocument/2006/relationships/font" Target="fonts/Roboto-boldItalic.fntdata"/><Relationship Id="rId6" Type="http://schemas.openxmlformats.org/officeDocument/2006/relationships/slide" Target="slides/slide2.xml"/><Relationship Id="rId18" Type="http://schemas.openxmlformats.org/officeDocument/2006/relationships/font" Target="fonts/Roboto-italic.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4f871285f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4f871285f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efa4c2cc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efa4c2cc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352714746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35271474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92fc9c8c0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92fc9c8c0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4ed09e244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4ed09e244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efa4c2cc1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efa4c2cc1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fefa4c2cc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fefa4c2cc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fefa4c2cc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2fefa4c2cc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4ed09e244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4ed09e244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4ed09e244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4ed09e244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4ed09e2440_2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4ed09e2440_2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1" name="Shape 11"/>
        <p:cNvGrpSpPr/>
        <p:nvPr/>
      </p:nvGrpSpPr>
      <p:grpSpPr>
        <a:xfrm>
          <a:off x="0" y="0"/>
          <a:ext cx="0" cy="0"/>
          <a:chOff x="0" y="0"/>
          <a:chExt cx="0" cy="0"/>
        </a:xfrm>
      </p:grpSpPr>
      <p:pic>
        <p:nvPicPr>
          <p:cNvPr descr="IIITD_pptslide_jpeg-03.jpg" id="12" name="Google Shape;12;p2"/>
          <p:cNvPicPr preferRelativeResize="0"/>
          <p:nvPr/>
        </p:nvPicPr>
        <p:blipFill rotWithShape="1">
          <a:blip r:embed="rId2">
            <a:alphaModFix/>
          </a:blip>
          <a:srcRect b="0" l="72917" r="0" t="69259"/>
          <a:stretch/>
        </p:blipFill>
        <p:spPr>
          <a:xfrm>
            <a:off x="7286625" y="3562350"/>
            <a:ext cx="1857374" cy="1581152"/>
          </a:xfrm>
          <a:prstGeom prst="rect">
            <a:avLst/>
          </a:prstGeom>
          <a:noFill/>
          <a:ln>
            <a:noFill/>
          </a:ln>
        </p:spPr>
      </p:pic>
      <p:sp>
        <p:nvSpPr>
          <p:cNvPr id="13" name="Google Shape;13;p2"/>
          <p:cNvSpPr txBox="1"/>
          <p:nvPr>
            <p:ph type="ctrTitle"/>
          </p:nvPr>
        </p:nvSpPr>
        <p:spPr>
          <a:xfrm>
            <a:off x="1143000" y="797753"/>
            <a:ext cx="7315200" cy="1406400"/>
          </a:xfrm>
          <a:prstGeom prst="rect">
            <a:avLst/>
          </a:prstGeom>
          <a:noFill/>
          <a:ln>
            <a:noFill/>
          </a:ln>
        </p:spPr>
        <p:txBody>
          <a:bodyPr anchorCtr="0" anchor="b" bIns="34275" lIns="68575" spcFirstLastPara="1" rIns="68575" wrap="square" tIns="34275">
            <a:noAutofit/>
          </a:bodyPr>
          <a:lstStyle>
            <a:lvl1pPr lvl="0" rtl="0" algn="r">
              <a:lnSpc>
                <a:spcPct val="90000"/>
              </a:lnSpc>
              <a:spcBef>
                <a:spcPts val="0"/>
              </a:spcBef>
              <a:spcAft>
                <a:spcPts val="0"/>
              </a:spcAft>
              <a:buClr>
                <a:schemeClr val="lt1"/>
              </a:buClr>
              <a:buSzPts val="4100"/>
              <a:buFont typeface="Quattrocento Sans"/>
              <a:buNone/>
              <a:defRPr sz="4100">
                <a:solidFill>
                  <a:schemeClr val="lt1"/>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4" name="Google Shape;14;p2"/>
          <p:cNvSpPr txBox="1"/>
          <p:nvPr>
            <p:ph idx="1" type="subTitle"/>
          </p:nvPr>
        </p:nvSpPr>
        <p:spPr>
          <a:xfrm>
            <a:off x="4114800" y="2430433"/>
            <a:ext cx="4343400" cy="1532100"/>
          </a:xfrm>
          <a:prstGeom prst="rect">
            <a:avLst/>
          </a:prstGeom>
          <a:noFill/>
          <a:ln>
            <a:noFill/>
          </a:ln>
        </p:spPr>
        <p:txBody>
          <a:bodyPr anchorCtr="0" anchor="t" bIns="34275" lIns="68575" spcFirstLastPara="1" rIns="68575" wrap="square" tIns="34275">
            <a:noAutofit/>
          </a:bodyPr>
          <a:lstStyle>
            <a:lvl1pPr lvl="0" rtl="0" algn="r">
              <a:lnSpc>
                <a:spcPct val="90000"/>
              </a:lnSpc>
              <a:spcBef>
                <a:spcPts val="800"/>
              </a:spcBef>
              <a:spcAft>
                <a:spcPts val="0"/>
              </a:spcAft>
              <a:buClr>
                <a:srgbClr val="E9F7F6"/>
              </a:buClr>
              <a:buSzPts val="1800"/>
              <a:buNone/>
              <a:defRPr sz="1800">
                <a:solidFill>
                  <a:srgbClr val="E9F7F6"/>
                </a:solidFill>
              </a:defRPr>
            </a:lvl1pPr>
            <a:lvl2pPr lvl="1" rtl="0" algn="ctr">
              <a:lnSpc>
                <a:spcPct val="90000"/>
              </a:lnSpc>
              <a:spcBef>
                <a:spcPts val="400"/>
              </a:spcBef>
              <a:spcAft>
                <a:spcPts val="0"/>
              </a:spcAft>
              <a:buClr>
                <a:schemeClr val="dk1"/>
              </a:buClr>
              <a:buSzPts val="2100"/>
              <a:buNone/>
              <a:defRPr sz="2100"/>
            </a:lvl2pPr>
            <a:lvl3pPr lvl="2" rtl="0" algn="ctr">
              <a:lnSpc>
                <a:spcPct val="90000"/>
              </a:lnSpc>
              <a:spcBef>
                <a:spcPts val="400"/>
              </a:spcBef>
              <a:spcAft>
                <a:spcPts val="0"/>
              </a:spcAft>
              <a:buClr>
                <a:schemeClr val="dk1"/>
              </a:buClr>
              <a:buSzPts val="1800"/>
              <a:buNone/>
              <a:defRPr sz="1800"/>
            </a:lvl3pPr>
            <a:lvl4pPr lvl="3" rtl="0" algn="ctr">
              <a:lnSpc>
                <a:spcPct val="90000"/>
              </a:lnSpc>
              <a:spcBef>
                <a:spcPts val="400"/>
              </a:spcBef>
              <a:spcAft>
                <a:spcPts val="0"/>
              </a:spcAft>
              <a:buClr>
                <a:schemeClr val="dk1"/>
              </a:buClr>
              <a:buSzPts val="1500"/>
              <a:buNone/>
              <a:defRPr sz="1500"/>
            </a:lvl4pPr>
            <a:lvl5pPr lvl="4" rtl="0" algn="ctr">
              <a:lnSpc>
                <a:spcPct val="90000"/>
              </a:lnSpc>
              <a:spcBef>
                <a:spcPts val="400"/>
              </a:spcBef>
              <a:spcAft>
                <a:spcPts val="0"/>
              </a:spcAft>
              <a:buClr>
                <a:schemeClr val="dk1"/>
              </a:buClr>
              <a:buSzPts val="1500"/>
              <a:buNone/>
              <a:defRPr sz="1500"/>
            </a:lvl5pPr>
            <a:lvl6pPr lvl="5" rtl="0" algn="ctr">
              <a:spcBef>
                <a:spcPts val="300"/>
              </a:spcBef>
              <a:spcAft>
                <a:spcPts val="0"/>
              </a:spcAft>
              <a:buClr>
                <a:schemeClr val="dk1"/>
              </a:buClr>
              <a:buSzPts val="1500"/>
              <a:buNone/>
              <a:defRPr sz="1500"/>
            </a:lvl6pPr>
            <a:lvl7pPr lvl="6" rtl="0" algn="ctr">
              <a:spcBef>
                <a:spcPts val="300"/>
              </a:spcBef>
              <a:spcAft>
                <a:spcPts val="0"/>
              </a:spcAft>
              <a:buClr>
                <a:schemeClr val="dk1"/>
              </a:buClr>
              <a:buSzPts val="1500"/>
              <a:buNone/>
              <a:defRPr sz="1500"/>
            </a:lvl7pPr>
            <a:lvl8pPr lvl="7" rtl="0" algn="ctr">
              <a:spcBef>
                <a:spcPts val="300"/>
              </a:spcBef>
              <a:spcAft>
                <a:spcPts val="0"/>
              </a:spcAft>
              <a:buClr>
                <a:schemeClr val="dk1"/>
              </a:buClr>
              <a:buSzPts val="1500"/>
              <a:buNone/>
              <a:defRPr sz="1500"/>
            </a:lvl8pPr>
            <a:lvl9pPr lvl="8" rtl="0" algn="ctr">
              <a:spcBef>
                <a:spcPts val="300"/>
              </a:spcBef>
              <a:spcAft>
                <a:spcPts val="0"/>
              </a:spcAft>
              <a:buClr>
                <a:schemeClr val="dk1"/>
              </a:buClr>
              <a:buSzPts val="1500"/>
              <a:buNone/>
              <a:defRPr sz="1500"/>
            </a:lvl9pPr>
          </a:lstStyle>
          <a:p/>
        </p:txBody>
      </p:sp>
      <p:sp>
        <p:nvSpPr>
          <p:cNvPr id="15" name="Google Shape;15;p2"/>
          <p:cNvSpPr txBox="1"/>
          <p:nvPr>
            <p:ph idx="10" type="dt"/>
          </p:nvPr>
        </p:nvSpPr>
        <p:spPr>
          <a:xfrm>
            <a:off x="411480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 name="Google Shape;16;p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2"/>
          <p:cNvCxnSpPr/>
          <p:nvPr/>
        </p:nvCxnSpPr>
        <p:spPr>
          <a:xfrm>
            <a:off x="685800" y="2317221"/>
            <a:ext cx="7772400" cy="0"/>
          </a:xfrm>
          <a:prstGeom prst="straightConnector1">
            <a:avLst/>
          </a:prstGeom>
          <a:noFill/>
          <a:ln cap="flat" cmpd="sng" w="9525">
            <a:solidFill>
              <a:schemeClr val="lt1"/>
            </a:solidFill>
            <a:prstDash val="solid"/>
            <a:round/>
            <a:headEnd len="sm" w="sm" type="none"/>
            <a:tailEnd len="sm" w="sm" type="none"/>
          </a:ln>
        </p:spPr>
      </p:cxnSp>
      <p:pic>
        <p:nvPicPr>
          <p:cNvPr id="18" name="Google Shape;18;p2"/>
          <p:cNvPicPr preferRelativeResize="0"/>
          <p:nvPr/>
        </p:nvPicPr>
        <p:blipFill rotWithShape="1">
          <a:blip r:embed="rId3">
            <a:alphaModFix/>
          </a:blip>
          <a:srcRect b="0" l="0" r="0" t="0"/>
          <a:stretch/>
        </p:blipFill>
        <p:spPr>
          <a:xfrm>
            <a:off x="685800" y="3401088"/>
            <a:ext cx="2260623" cy="124414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89" name="Shape 89"/>
        <p:cNvGrpSpPr/>
        <p:nvPr/>
      </p:nvGrpSpPr>
      <p:grpSpPr>
        <a:xfrm>
          <a:off x="0" y="0"/>
          <a:ext cx="0" cy="0"/>
          <a:chOff x="0" y="0"/>
          <a:chExt cx="0" cy="0"/>
        </a:xfrm>
      </p:grpSpPr>
      <p:pic>
        <p:nvPicPr>
          <p:cNvPr id="90" name="Google Shape;90;p11"/>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91" name="Google Shape;91;p11"/>
          <p:cNvSpPr txBox="1"/>
          <p:nvPr>
            <p:ph idx="1" type="body"/>
          </p:nvPr>
        </p:nvSpPr>
        <p:spPr>
          <a:xfrm rot="5400000">
            <a:off x="2777496" y="-1107763"/>
            <a:ext cx="3599400" cy="78867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92" name="Google Shape;92;p1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3" name="Google Shape;93;p1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94" name="Google Shape;94;p1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95" name="Google Shape;95;p11"/>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96" name="Google Shape;96;p11"/>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97" name="Google Shape;97;p11"/>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8" name="Shape 98"/>
        <p:cNvGrpSpPr/>
        <p:nvPr/>
      </p:nvGrpSpPr>
      <p:grpSpPr>
        <a:xfrm>
          <a:off x="0" y="0"/>
          <a:ext cx="0" cy="0"/>
          <a:chOff x="0" y="0"/>
          <a:chExt cx="0" cy="0"/>
        </a:xfrm>
      </p:grpSpPr>
      <p:sp>
        <p:nvSpPr>
          <p:cNvPr id="99" name="Google Shape;99;p12"/>
          <p:cNvSpPr txBox="1"/>
          <p:nvPr>
            <p:ph type="title"/>
          </p:nvPr>
        </p:nvSpPr>
        <p:spPr>
          <a:xfrm rot="5400000">
            <a:off x="5350050" y="1463972"/>
            <a:ext cx="4359000" cy="19716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100" name="Google Shape;100;p12"/>
          <p:cNvSpPr txBox="1"/>
          <p:nvPr>
            <p:ph idx="1" type="body"/>
          </p:nvPr>
        </p:nvSpPr>
        <p:spPr>
          <a:xfrm rot="5400000">
            <a:off x="1349475" y="-450628"/>
            <a:ext cx="4359000" cy="5800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1" name="Google Shape;101;p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2" name="Google Shape;102;p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03" name="Google Shape;103;p12"/>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104" name="Google Shape;104;p12"/>
          <p:cNvCxnSpPr/>
          <p:nvPr/>
        </p:nvCxnSpPr>
        <p:spPr>
          <a:xfrm>
            <a:off x="6543675" y="277589"/>
            <a:ext cx="0" cy="435480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105" name="Shape 105"/>
        <p:cNvGrpSpPr/>
        <p:nvPr/>
      </p:nvGrpSpPr>
      <p:grpSpPr>
        <a:xfrm>
          <a:off x="0" y="0"/>
          <a:ext cx="0" cy="0"/>
          <a:chOff x="0" y="0"/>
          <a:chExt cx="0" cy="0"/>
        </a:xfrm>
      </p:grpSpPr>
      <p:pic>
        <p:nvPicPr>
          <p:cNvPr id="106" name="Google Shape;106;p1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07" name="Google Shape;107;p13"/>
          <p:cNvSpPr txBox="1"/>
          <p:nvPr>
            <p:ph idx="1" type="body"/>
          </p:nvPr>
        </p:nvSpPr>
        <p:spPr>
          <a:xfrm>
            <a:off x="685799" y="1035886"/>
            <a:ext cx="38343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8" name="Google Shape;108;p13"/>
          <p:cNvSpPr txBox="1"/>
          <p:nvPr>
            <p:ph idx="2" type="body"/>
          </p:nvPr>
        </p:nvSpPr>
        <p:spPr>
          <a:xfrm>
            <a:off x="4683577" y="1035886"/>
            <a:ext cx="38289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09" name="Google Shape;109;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0" name="Google Shape;110;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11" name="Google Shape;111;p1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1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13" name="Google Shape;113;p1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14" name="Google Shape;114;p1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mparison">
  <p:cSld name="1_Comparison">
    <p:spTree>
      <p:nvGrpSpPr>
        <p:cNvPr id="115" name="Shape 115"/>
        <p:cNvGrpSpPr/>
        <p:nvPr/>
      </p:nvGrpSpPr>
      <p:grpSpPr>
        <a:xfrm>
          <a:off x="0" y="0"/>
          <a:ext cx="0" cy="0"/>
          <a:chOff x="0" y="0"/>
          <a:chExt cx="0" cy="0"/>
        </a:xfrm>
      </p:grpSpPr>
      <p:pic>
        <p:nvPicPr>
          <p:cNvPr id="116" name="Google Shape;116;p14"/>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17" name="Google Shape;117;p14"/>
          <p:cNvSpPr txBox="1"/>
          <p:nvPr>
            <p:ph idx="1" type="body"/>
          </p:nvPr>
        </p:nvSpPr>
        <p:spPr>
          <a:xfrm>
            <a:off x="685799" y="946718"/>
            <a:ext cx="38151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18" name="Google Shape;118;p14"/>
          <p:cNvSpPr txBox="1"/>
          <p:nvPr>
            <p:ph idx="2" type="body"/>
          </p:nvPr>
        </p:nvSpPr>
        <p:spPr>
          <a:xfrm>
            <a:off x="685799" y="1616168"/>
            <a:ext cx="38151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19" name="Google Shape;119;p14"/>
          <p:cNvSpPr txBox="1"/>
          <p:nvPr>
            <p:ph idx="3" type="body"/>
          </p:nvPr>
        </p:nvSpPr>
        <p:spPr>
          <a:xfrm>
            <a:off x="4672693" y="946716"/>
            <a:ext cx="38289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120" name="Google Shape;120;p14"/>
          <p:cNvSpPr txBox="1"/>
          <p:nvPr>
            <p:ph idx="4" type="body"/>
          </p:nvPr>
        </p:nvSpPr>
        <p:spPr>
          <a:xfrm>
            <a:off x="4672693" y="1616168"/>
            <a:ext cx="3828900" cy="3024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21" name="Google Shape;121;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2" name="Google Shape;122;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23" name="Google Shape;123;p1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24" name="Google Shape;124;p14"/>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25" name="Google Shape;125;p14"/>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26" name="Google Shape;126;p14"/>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127" name="Shape 127"/>
        <p:cNvGrpSpPr/>
        <p:nvPr/>
      </p:nvGrpSpPr>
      <p:grpSpPr>
        <a:xfrm>
          <a:off x="0" y="0"/>
          <a:ext cx="0" cy="0"/>
          <a:chOff x="0" y="0"/>
          <a:chExt cx="0" cy="0"/>
        </a:xfrm>
      </p:grpSpPr>
      <p:pic>
        <p:nvPicPr>
          <p:cNvPr id="128" name="Google Shape;128;p1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29" name="Google Shape;129;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0" name="Google Shape;130;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31" name="Google Shape;131;p1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1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33" name="Google Shape;133;p1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34" name="Google Shape;134;p1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ontent with Caption">
  <p:cSld name="1_Content with Caption">
    <p:spTree>
      <p:nvGrpSpPr>
        <p:cNvPr id="135" name="Shape 135"/>
        <p:cNvGrpSpPr/>
        <p:nvPr/>
      </p:nvGrpSpPr>
      <p:grpSpPr>
        <a:xfrm>
          <a:off x="0" y="0"/>
          <a:ext cx="0" cy="0"/>
          <a:chOff x="0" y="0"/>
          <a:chExt cx="0" cy="0"/>
        </a:xfrm>
      </p:grpSpPr>
      <p:pic>
        <p:nvPicPr>
          <p:cNvPr id="136" name="Google Shape;136;p1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37" name="Google Shape;137;p16"/>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138" name="Google Shape;138;p16"/>
          <p:cNvSpPr txBox="1"/>
          <p:nvPr>
            <p:ph idx="2"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39" name="Google Shape;139;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0" name="Google Shape;140;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1" name="Google Shape;141;p1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42" name="Google Shape;142;p16"/>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43" name="Google Shape;143;p16"/>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44" name="Google Shape;144;p1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Picture with Caption">
  <p:cSld name="1_Picture with Caption">
    <p:spTree>
      <p:nvGrpSpPr>
        <p:cNvPr id="145" name="Shape 145"/>
        <p:cNvGrpSpPr/>
        <p:nvPr/>
      </p:nvGrpSpPr>
      <p:grpSpPr>
        <a:xfrm>
          <a:off x="0" y="0"/>
          <a:ext cx="0" cy="0"/>
          <a:chOff x="0" y="0"/>
          <a:chExt cx="0" cy="0"/>
        </a:xfrm>
      </p:grpSpPr>
      <p:pic>
        <p:nvPicPr>
          <p:cNvPr id="146" name="Google Shape;146;p1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47" name="Google Shape;147;p17"/>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148" name="Google Shape;14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49" name="Google Shape;14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0" name="Google Shape;150;p1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51" name="Google Shape;151;p17"/>
          <p:cNvSpPr txBox="1"/>
          <p:nvPr>
            <p:ph idx="1" type="body"/>
          </p:nvPr>
        </p:nvSpPr>
        <p:spPr>
          <a:xfrm>
            <a:off x="630936" y="1643745"/>
            <a:ext cx="2948700" cy="27567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152" name="Google Shape;152;p17"/>
          <p:cNvSpPr txBox="1"/>
          <p:nvPr>
            <p:ph type="title"/>
          </p:nvPr>
        </p:nvSpPr>
        <p:spPr>
          <a:xfrm>
            <a:off x="630936" y="342900"/>
            <a:ext cx="2948700" cy="11157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solidFill>
                  <a:srgbClr val="3EADA7"/>
                </a:solidFill>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53" name="Google Shape;153;p17"/>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154" name="Google Shape;154;p1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Vertical Text">
  <p:cSld name="1_Title and Vertical Text">
    <p:spTree>
      <p:nvGrpSpPr>
        <p:cNvPr id="155" name="Shape 155"/>
        <p:cNvGrpSpPr/>
        <p:nvPr/>
      </p:nvGrpSpPr>
      <p:grpSpPr>
        <a:xfrm>
          <a:off x="0" y="0"/>
          <a:ext cx="0" cy="0"/>
          <a:chOff x="0" y="0"/>
          <a:chExt cx="0" cy="0"/>
        </a:xfrm>
      </p:grpSpPr>
      <p:pic>
        <p:nvPicPr>
          <p:cNvPr id="156" name="Google Shape;156;p18"/>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157" name="Google Shape;157;p18"/>
          <p:cNvSpPr txBox="1"/>
          <p:nvPr>
            <p:ph idx="1" type="body"/>
          </p:nvPr>
        </p:nvSpPr>
        <p:spPr>
          <a:xfrm rot="5400000">
            <a:off x="2786946" y="-1122314"/>
            <a:ext cx="3575400" cy="78918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158" name="Google Shape;158;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59" name="Google Shape;159;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160" name="Google Shape;160;p1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61" name="Google Shape;161;p18"/>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162" name="Google Shape;162;p18"/>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163" name="Google Shape;163;p18"/>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19" name="Shape 19"/>
        <p:cNvGrpSpPr/>
        <p:nvPr/>
      </p:nvGrpSpPr>
      <p:grpSpPr>
        <a:xfrm>
          <a:off x="0" y="0"/>
          <a:ext cx="0" cy="0"/>
          <a:chOff x="0" y="0"/>
          <a:chExt cx="0" cy="0"/>
        </a:xfrm>
      </p:grpSpPr>
      <p:pic>
        <p:nvPicPr>
          <p:cNvPr id="20" name="Google Shape;20;p3"/>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21" name="Google Shape;21;p3"/>
          <p:cNvSpPr txBox="1"/>
          <p:nvPr>
            <p:ph idx="1" type="body"/>
          </p:nvPr>
        </p:nvSpPr>
        <p:spPr>
          <a:xfrm>
            <a:off x="633845" y="1035886"/>
            <a:ext cx="38670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22" name="Google Shape;22;p3"/>
          <p:cNvSpPr txBox="1"/>
          <p:nvPr>
            <p:ph idx="2" type="body"/>
          </p:nvPr>
        </p:nvSpPr>
        <p:spPr>
          <a:xfrm>
            <a:off x="633845" y="1655160"/>
            <a:ext cx="38670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3" name="Google Shape;23;p3"/>
          <p:cNvSpPr txBox="1"/>
          <p:nvPr>
            <p:ph idx="3" type="body"/>
          </p:nvPr>
        </p:nvSpPr>
        <p:spPr>
          <a:xfrm>
            <a:off x="4629150" y="1035887"/>
            <a:ext cx="3886200" cy="619200"/>
          </a:xfrm>
          <a:prstGeom prst="rect">
            <a:avLst/>
          </a:prstGeom>
          <a:noFill/>
          <a:ln>
            <a:noFill/>
          </a:ln>
        </p:spPr>
        <p:txBody>
          <a:bodyPr anchorCtr="0" anchor="b" bIns="34275" lIns="68575" spcFirstLastPara="1" rIns="68575" wrap="square" tIns="34275">
            <a:noAutofit/>
          </a:bodyPr>
          <a:lstStyle>
            <a:lvl1pPr indent="-228600" lvl="0" marL="457200" rtl="0" algn="l">
              <a:lnSpc>
                <a:spcPct val="90000"/>
              </a:lnSpc>
              <a:spcBef>
                <a:spcPts val="0"/>
              </a:spcBef>
              <a:spcAft>
                <a:spcPts val="0"/>
              </a:spcAft>
              <a:buClr>
                <a:schemeClr val="dk1"/>
              </a:buClr>
              <a:buSzPts val="1800"/>
              <a:buNone/>
              <a:defRPr b="1" sz="1800"/>
            </a:lvl1pPr>
            <a:lvl2pPr indent="-228600" lvl="1" marL="914400" rtl="0" algn="l">
              <a:lnSpc>
                <a:spcPct val="90000"/>
              </a:lnSpc>
              <a:spcBef>
                <a:spcPts val="400"/>
              </a:spcBef>
              <a:spcAft>
                <a:spcPts val="0"/>
              </a:spcAft>
              <a:buClr>
                <a:schemeClr val="dk1"/>
              </a:buClr>
              <a:buSzPts val="1500"/>
              <a:buNone/>
              <a:defRPr b="1" sz="1500"/>
            </a:lvl2pPr>
            <a:lvl3pPr indent="-228600" lvl="2" marL="1371600" rtl="0" algn="l">
              <a:lnSpc>
                <a:spcPct val="90000"/>
              </a:lnSpc>
              <a:spcBef>
                <a:spcPts val="400"/>
              </a:spcBef>
              <a:spcAft>
                <a:spcPts val="0"/>
              </a:spcAft>
              <a:buClr>
                <a:schemeClr val="dk1"/>
              </a:buClr>
              <a:buSzPts val="1400"/>
              <a:buNone/>
              <a:defRPr b="1" sz="1400"/>
            </a:lvl3pPr>
            <a:lvl4pPr indent="-228600" lvl="3" marL="1828800" rtl="0" algn="l">
              <a:lnSpc>
                <a:spcPct val="90000"/>
              </a:lnSpc>
              <a:spcBef>
                <a:spcPts val="400"/>
              </a:spcBef>
              <a:spcAft>
                <a:spcPts val="0"/>
              </a:spcAft>
              <a:buClr>
                <a:schemeClr val="dk1"/>
              </a:buClr>
              <a:buSzPts val="1200"/>
              <a:buNone/>
              <a:defRPr b="1" sz="1200"/>
            </a:lvl4pPr>
            <a:lvl5pPr indent="-228600" lvl="4" marL="2286000" rtl="0" algn="l">
              <a:lnSpc>
                <a:spcPct val="90000"/>
              </a:lnSpc>
              <a:spcBef>
                <a:spcPts val="400"/>
              </a:spcBef>
              <a:spcAft>
                <a:spcPts val="0"/>
              </a:spcAft>
              <a:buClr>
                <a:schemeClr val="dk1"/>
              </a:buClr>
              <a:buSzPts val="1200"/>
              <a:buNone/>
              <a:defRPr b="1" sz="1200"/>
            </a:lvl5pPr>
            <a:lvl6pPr indent="-228600" lvl="5" marL="2743200" rtl="0" algn="l">
              <a:spcBef>
                <a:spcPts val="200"/>
              </a:spcBef>
              <a:spcAft>
                <a:spcPts val="0"/>
              </a:spcAft>
              <a:buClr>
                <a:schemeClr val="dk1"/>
              </a:buClr>
              <a:buSzPts val="1200"/>
              <a:buNone/>
              <a:defRPr b="1" sz="1200"/>
            </a:lvl6pPr>
            <a:lvl7pPr indent="-228600" lvl="6" marL="3200400" rtl="0" algn="l">
              <a:spcBef>
                <a:spcPts val="200"/>
              </a:spcBef>
              <a:spcAft>
                <a:spcPts val="0"/>
              </a:spcAft>
              <a:buClr>
                <a:schemeClr val="dk1"/>
              </a:buClr>
              <a:buSzPts val="1200"/>
              <a:buNone/>
              <a:defRPr b="1" sz="1200"/>
            </a:lvl7pPr>
            <a:lvl8pPr indent="-228600" lvl="7" marL="3657600" rtl="0" algn="l">
              <a:spcBef>
                <a:spcPts val="200"/>
              </a:spcBef>
              <a:spcAft>
                <a:spcPts val="0"/>
              </a:spcAft>
              <a:buClr>
                <a:schemeClr val="dk1"/>
              </a:buClr>
              <a:buSzPts val="1200"/>
              <a:buNone/>
              <a:defRPr b="1" sz="1200"/>
            </a:lvl8pPr>
            <a:lvl9pPr indent="-228600" lvl="8" marL="4114800" rtl="0" algn="l">
              <a:spcBef>
                <a:spcPts val="200"/>
              </a:spcBef>
              <a:spcAft>
                <a:spcPts val="0"/>
              </a:spcAft>
              <a:buClr>
                <a:schemeClr val="dk1"/>
              </a:buClr>
              <a:buSzPts val="1200"/>
              <a:buNone/>
              <a:defRPr b="1" sz="1200"/>
            </a:lvl9pPr>
          </a:lstStyle>
          <a:p/>
        </p:txBody>
      </p:sp>
      <p:sp>
        <p:nvSpPr>
          <p:cNvPr id="24" name="Google Shape;24;p3"/>
          <p:cNvSpPr txBox="1"/>
          <p:nvPr>
            <p:ph idx="4" type="body"/>
          </p:nvPr>
        </p:nvSpPr>
        <p:spPr>
          <a:xfrm>
            <a:off x="4629150" y="1655160"/>
            <a:ext cx="3886200" cy="29859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25" name="Google Shape;25;p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6" name="Google Shape;26;p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27" name="Google Shape;27;p3"/>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8" name="Google Shape;28;p3"/>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29" name="Google Shape;29;p3"/>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30" name="Google Shape;30;p3"/>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pic>
        <p:nvPicPr>
          <p:cNvPr id="32" name="Google Shape;32;p4"/>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33" name="Google Shape;33;p4"/>
          <p:cNvSpPr txBox="1"/>
          <p:nvPr>
            <p:ph type="title"/>
          </p:nvPr>
        </p:nvSpPr>
        <p:spPr>
          <a:xfrm>
            <a:off x="623888" y="1284317"/>
            <a:ext cx="7886700" cy="21384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4500"/>
              <a:buFont typeface="Quattrocento Sans"/>
              <a:buNone/>
              <a:defRPr b="0" sz="45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34" name="Google Shape;34;p4"/>
          <p:cNvSpPr txBox="1"/>
          <p:nvPr>
            <p:ph idx="1" type="body"/>
          </p:nvPr>
        </p:nvSpPr>
        <p:spPr>
          <a:xfrm>
            <a:off x="623888" y="3414475"/>
            <a:ext cx="7886700" cy="11253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rgbClr val="3F3F3F"/>
              </a:buClr>
              <a:buSzPts val="1800"/>
              <a:buNone/>
              <a:defRPr sz="1800">
                <a:solidFill>
                  <a:srgbClr val="3F3F3F"/>
                </a:solidFill>
              </a:defRPr>
            </a:lvl1pPr>
            <a:lvl2pPr indent="-228600" lvl="1" marL="914400" rtl="0" algn="l">
              <a:lnSpc>
                <a:spcPct val="90000"/>
              </a:lnSpc>
              <a:spcBef>
                <a:spcPts val="400"/>
              </a:spcBef>
              <a:spcAft>
                <a:spcPts val="0"/>
              </a:spcAft>
              <a:buClr>
                <a:srgbClr val="888888"/>
              </a:buClr>
              <a:buSzPts val="1400"/>
              <a:buNone/>
              <a:defRPr sz="1400">
                <a:solidFill>
                  <a:srgbClr val="888888"/>
                </a:solidFill>
              </a:defRPr>
            </a:lvl2pPr>
            <a:lvl3pPr indent="-228600" lvl="2" marL="1371600" rtl="0" algn="l">
              <a:lnSpc>
                <a:spcPct val="90000"/>
              </a:lnSpc>
              <a:spcBef>
                <a:spcPts val="400"/>
              </a:spcBef>
              <a:spcAft>
                <a:spcPts val="0"/>
              </a:spcAft>
              <a:buClr>
                <a:srgbClr val="888888"/>
              </a:buClr>
              <a:buSzPts val="1200"/>
              <a:buNone/>
              <a:defRPr sz="1200">
                <a:solidFill>
                  <a:srgbClr val="888888"/>
                </a:solidFill>
              </a:defRPr>
            </a:lvl3pPr>
            <a:lvl4pPr indent="-228600" lvl="3" marL="1828800" rtl="0" algn="l">
              <a:lnSpc>
                <a:spcPct val="90000"/>
              </a:lnSpc>
              <a:spcBef>
                <a:spcPts val="400"/>
              </a:spcBef>
              <a:spcAft>
                <a:spcPts val="0"/>
              </a:spcAft>
              <a:buClr>
                <a:srgbClr val="888888"/>
              </a:buClr>
              <a:buSzPts val="1100"/>
              <a:buNone/>
              <a:defRPr sz="1100">
                <a:solidFill>
                  <a:srgbClr val="888888"/>
                </a:solidFill>
              </a:defRPr>
            </a:lvl4pPr>
            <a:lvl5pPr indent="-228600" lvl="4" marL="2286000" rtl="0" algn="l">
              <a:lnSpc>
                <a:spcPct val="90000"/>
              </a:lnSpc>
              <a:spcBef>
                <a:spcPts val="400"/>
              </a:spcBef>
              <a:spcAft>
                <a:spcPts val="0"/>
              </a:spcAft>
              <a:buClr>
                <a:srgbClr val="888888"/>
              </a:buClr>
              <a:buSzPts val="1100"/>
              <a:buNone/>
              <a:defRPr sz="1100">
                <a:solidFill>
                  <a:srgbClr val="888888"/>
                </a:solidFill>
              </a:defRPr>
            </a:lvl5pPr>
            <a:lvl6pPr indent="-228600" lvl="5" marL="2743200" rtl="0" algn="l">
              <a:spcBef>
                <a:spcPts val="200"/>
              </a:spcBef>
              <a:spcAft>
                <a:spcPts val="0"/>
              </a:spcAft>
              <a:buClr>
                <a:srgbClr val="888888"/>
              </a:buClr>
              <a:buSzPts val="1100"/>
              <a:buNone/>
              <a:defRPr sz="1100">
                <a:solidFill>
                  <a:srgbClr val="888888"/>
                </a:solidFill>
              </a:defRPr>
            </a:lvl6pPr>
            <a:lvl7pPr indent="-228600" lvl="6" marL="3200400" rtl="0" algn="l">
              <a:spcBef>
                <a:spcPts val="200"/>
              </a:spcBef>
              <a:spcAft>
                <a:spcPts val="0"/>
              </a:spcAft>
              <a:buClr>
                <a:srgbClr val="888888"/>
              </a:buClr>
              <a:buSzPts val="1100"/>
              <a:buNone/>
              <a:defRPr sz="1100">
                <a:solidFill>
                  <a:srgbClr val="888888"/>
                </a:solidFill>
              </a:defRPr>
            </a:lvl7pPr>
            <a:lvl8pPr indent="-228600" lvl="7" marL="3657600" rtl="0" algn="l">
              <a:spcBef>
                <a:spcPts val="200"/>
              </a:spcBef>
              <a:spcAft>
                <a:spcPts val="0"/>
              </a:spcAft>
              <a:buClr>
                <a:srgbClr val="888888"/>
              </a:buClr>
              <a:buSzPts val="1100"/>
              <a:buNone/>
              <a:defRPr sz="1100">
                <a:solidFill>
                  <a:srgbClr val="888888"/>
                </a:solidFill>
              </a:defRPr>
            </a:lvl8pPr>
            <a:lvl9pPr indent="-228600" lvl="8" marL="4114800" rtl="0" algn="l">
              <a:spcBef>
                <a:spcPts val="200"/>
              </a:spcBef>
              <a:spcAft>
                <a:spcPts val="0"/>
              </a:spcAft>
              <a:buClr>
                <a:srgbClr val="888888"/>
              </a:buClr>
              <a:buSzPts val="1100"/>
              <a:buNone/>
              <a:defRPr sz="1100">
                <a:solidFill>
                  <a:srgbClr val="888888"/>
                </a:solidFill>
              </a:defRPr>
            </a:lvl9pPr>
          </a:lstStyle>
          <a:p/>
        </p:txBody>
      </p:sp>
      <p:sp>
        <p:nvSpPr>
          <p:cNvPr id="35" name="Google Shape;35;p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6" name="Google Shape;36;p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37" name="Google Shape;37;p4"/>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8" name="Shape 38"/>
        <p:cNvGrpSpPr/>
        <p:nvPr/>
      </p:nvGrpSpPr>
      <p:grpSpPr>
        <a:xfrm>
          <a:off x="0" y="0"/>
          <a:ext cx="0" cy="0"/>
          <a:chOff x="0" y="0"/>
          <a:chExt cx="0" cy="0"/>
        </a:xfrm>
      </p:grpSpPr>
      <p:pic>
        <p:nvPicPr>
          <p:cNvPr id="39" name="Google Shape;39;p5"/>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40" name="Google Shape;40;p5"/>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41" name="Google Shape;41;p5"/>
          <p:cNvSpPr txBox="1"/>
          <p:nvPr>
            <p:ph idx="1" type="body"/>
          </p:nvPr>
        </p:nvSpPr>
        <p:spPr>
          <a:xfrm>
            <a:off x="633845" y="1035887"/>
            <a:ext cx="78867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42" name="Google Shape;42;p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3" name="Google Shape;43;p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44" name="Google Shape;44;p5"/>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45" name="Google Shape;45;p5"/>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46" name="Google Shape;46;p5"/>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7" name="Shape 47"/>
        <p:cNvGrpSpPr/>
        <p:nvPr/>
      </p:nvGrpSpPr>
      <p:grpSpPr>
        <a:xfrm>
          <a:off x="0" y="0"/>
          <a:ext cx="0" cy="0"/>
          <a:chOff x="0" y="0"/>
          <a:chExt cx="0" cy="0"/>
        </a:xfrm>
      </p:grpSpPr>
      <p:pic>
        <p:nvPicPr>
          <p:cNvPr id="48" name="Google Shape;48;p6"/>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49" name="Google Shape;49;p6"/>
          <p:cNvSpPr txBox="1"/>
          <p:nvPr>
            <p:ph idx="1" type="body"/>
          </p:nvPr>
        </p:nvSpPr>
        <p:spPr>
          <a:xfrm>
            <a:off x="633845"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0" name="Google Shape;50;p6"/>
          <p:cNvSpPr txBox="1"/>
          <p:nvPr>
            <p:ph idx="2" type="body"/>
          </p:nvPr>
        </p:nvSpPr>
        <p:spPr>
          <a:xfrm>
            <a:off x="4629150" y="1035887"/>
            <a:ext cx="3886200" cy="3599400"/>
          </a:xfrm>
          <a:prstGeom prst="rect">
            <a:avLst/>
          </a:prstGeom>
          <a:noFill/>
          <a:ln>
            <a:noFill/>
          </a:ln>
        </p:spPr>
        <p:txBody>
          <a:bodyPr anchorCtr="0" anchor="t" bIns="34275" lIns="68575" spcFirstLastPara="1" rIns="68575" wrap="square" tIns="34275">
            <a:no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400"/>
              </a:spcBef>
              <a:spcAft>
                <a:spcPts val="0"/>
              </a:spcAft>
              <a:buClr>
                <a:schemeClr val="dk1"/>
              </a:buClr>
              <a:buSzPts val="1400"/>
              <a:buChar char="⚫"/>
              <a:defRPr/>
            </a:lvl2pPr>
            <a:lvl3pPr indent="-317500" lvl="2" marL="1371600" rtl="0" algn="l">
              <a:lnSpc>
                <a:spcPct val="90000"/>
              </a:lnSpc>
              <a:spcBef>
                <a:spcPts val="400"/>
              </a:spcBef>
              <a:spcAft>
                <a:spcPts val="0"/>
              </a:spcAft>
              <a:buClr>
                <a:schemeClr val="dk1"/>
              </a:buClr>
              <a:buSzPts val="1400"/>
              <a:buChar char="⚫"/>
              <a:defRPr/>
            </a:lvl3pPr>
            <a:lvl4pPr indent="-317500" lvl="3" marL="1828800" rtl="0" algn="l">
              <a:lnSpc>
                <a:spcPct val="90000"/>
              </a:lnSpc>
              <a:spcBef>
                <a:spcPts val="400"/>
              </a:spcBef>
              <a:spcAft>
                <a:spcPts val="0"/>
              </a:spcAft>
              <a:buClr>
                <a:schemeClr val="dk1"/>
              </a:buClr>
              <a:buSzPts val="1400"/>
              <a:buChar char="⚫"/>
              <a:defRPr/>
            </a:lvl4pPr>
            <a:lvl5pPr indent="-317500" lvl="4" marL="2286000" rtl="0" algn="l">
              <a:lnSpc>
                <a:spcPct val="90000"/>
              </a:lnSpc>
              <a:spcBef>
                <a:spcPts val="400"/>
              </a:spcBef>
              <a:spcAft>
                <a:spcPts val="0"/>
              </a:spcAft>
              <a:buClr>
                <a:schemeClr val="dk1"/>
              </a:buClr>
              <a:buSzPts val="1400"/>
              <a:buChar char="⚫"/>
              <a:defRPr/>
            </a:lvl5pPr>
            <a:lvl6pPr indent="-317500" lvl="5" marL="2743200" rtl="0" algn="l">
              <a:spcBef>
                <a:spcPts val="300"/>
              </a:spcBef>
              <a:spcAft>
                <a:spcPts val="0"/>
              </a:spcAft>
              <a:buClr>
                <a:schemeClr val="dk1"/>
              </a:buClr>
              <a:buSzPts val="1400"/>
              <a:buChar char="⚫"/>
              <a:defRPr/>
            </a:lvl6pPr>
            <a:lvl7pPr indent="-317500" lvl="6" marL="3200400" rtl="0" algn="l">
              <a:spcBef>
                <a:spcPts val="300"/>
              </a:spcBef>
              <a:spcAft>
                <a:spcPts val="0"/>
              </a:spcAft>
              <a:buClr>
                <a:schemeClr val="dk1"/>
              </a:buClr>
              <a:buSzPts val="1400"/>
              <a:buChar char="⚫"/>
              <a:defRPr/>
            </a:lvl7pPr>
            <a:lvl8pPr indent="-317500" lvl="7" marL="3657600" rtl="0" algn="l">
              <a:spcBef>
                <a:spcPts val="300"/>
              </a:spcBef>
              <a:spcAft>
                <a:spcPts val="0"/>
              </a:spcAft>
              <a:buClr>
                <a:schemeClr val="dk1"/>
              </a:buClr>
              <a:buSzPts val="1400"/>
              <a:buChar char="⚫"/>
              <a:defRPr/>
            </a:lvl8pPr>
            <a:lvl9pPr indent="-317500" lvl="8" marL="4114800" rtl="0" algn="l">
              <a:spcBef>
                <a:spcPts val="300"/>
              </a:spcBef>
              <a:spcAft>
                <a:spcPts val="0"/>
              </a:spcAft>
              <a:buClr>
                <a:schemeClr val="dk1"/>
              </a:buClr>
              <a:buSzPts val="1400"/>
              <a:buChar char="⚫"/>
              <a:defRPr/>
            </a:lvl9pPr>
          </a:lstStyle>
          <a:p/>
        </p:txBody>
      </p:sp>
      <p:sp>
        <p:nvSpPr>
          <p:cNvPr id="51" name="Google Shape;51;p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2" name="Google Shape;52;p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53" name="Google Shape;53;p6"/>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6"/>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55" name="Google Shape;55;p6"/>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56" name="Google Shape;56;p6"/>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7" name="Shape 57"/>
        <p:cNvGrpSpPr/>
        <p:nvPr/>
      </p:nvGrpSpPr>
      <p:grpSpPr>
        <a:xfrm>
          <a:off x="0" y="0"/>
          <a:ext cx="0" cy="0"/>
          <a:chOff x="0" y="0"/>
          <a:chExt cx="0" cy="0"/>
        </a:xfrm>
      </p:grpSpPr>
      <p:pic>
        <p:nvPicPr>
          <p:cNvPr id="58" name="Google Shape;58;p7"/>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59" name="Google Shape;59;p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0" name="Google Shape;60;p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1" name="Google Shape;61;p7"/>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62" name="Google Shape;62;p7"/>
          <p:cNvSpPr txBox="1"/>
          <p:nvPr>
            <p:ph type="title"/>
          </p:nvPr>
        </p:nvSpPr>
        <p:spPr>
          <a:xfrm>
            <a:off x="633845" y="274320"/>
            <a:ext cx="7084200" cy="619500"/>
          </a:xfrm>
          <a:prstGeom prst="rect">
            <a:avLst/>
          </a:prstGeom>
          <a:noFill/>
          <a:ln>
            <a:noFill/>
          </a:ln>
        </p:spPr>
        <p:txBody>
          <a:bodyPr anchorCtr="0" anchor="ctr" bIns="34275" lIns="68575" spcFirstLastPara="1" rIns="68575" wrap="square" tIns="34275">
            <a:noAutofit/>
          </a:bodyPr>
          <a:lstStyle>
            <a:lvl1pPr lvl="0" rtl="0" algn="l">
              <a:lnSpc>
                <a:spcPct val="90000"/>
              </a:lnSpc>
              <a:spcBef>
                <a:spcPts val="0"/>
              </a:spcBef>
              <a:spcAft>
                <a:spcPts val="0"/>
              </a:spcAft>
              <a:buClr>
                <a:srgbClr val="3EADA7"/>
              </a:buClr>
              <a:buSzPts val="14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cxnSp>
        <p:nvCxnSpPr>
          <p:cNvPr id="63" name="Google Shape;63;p7"/>
          <p:cNvCxnSpPr/>
          <p:nvPr/>
        </p:nvCxnSpPr>
        <p:spPr>
          <a:xfrm>
            <a:off x="633845" y="893949"/>
            <a:ext cx="7886700" cy="0"/>
          </a:xfrm>
          <a:prstGeom prst="straightConnector1">
            <a:avLst/>
          </a:prstGeom>
          <a:noFill/>
          <a:ln cap="flat" cmpd="sng" w="9525">
            <a:solidFill>
              <a:srgbClr val="3DACA7"/>
            </a:solidFill>
            <a:prstDash val="solid"/>
            <a:round/>
            <a:headEnd len="sm" w="sm" type="none"/>
            <a:tailEnd len="sm" w="sm" type="none"/>
          </a:ln>
        </p:spPr>
      </p:cxnSp>
      <p:pic>
        <p:nvPicPr>
          <p:cNvPr id="64" name="Google Shape;64;p7"/>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5" name="Shape 65"/>
        <p:cNvGrpSpPr/>
        <p:nvPr/>
      </p:nvGrpSpPr>
      <p:grpSpPr>
        <a:xfrm>
          <a:off x="0" y="0"/>
          <a:ext cx="0" cy="0"/>
          <a:chOff x="0" y="0"/>
          <a:chExt cx="0" cy="0"/>
        </a:xfrm>
      </p:grpSpPr>
      <p:sp>
        <p:nvSpPr>
          <p:cNvPr id="66" name="Google Shape;66;p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7" name="Google Shape;67;p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68" name="Google Shape;68;p8"/>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pic>
        <p:nvPicPr>
          <p:cNvPr id="70" name="Google Shape;70;p9"/>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71" name="Google Shape;71;p9"/>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72" name="Google Shape;72;p9"/>
          <p:cNvSpPr txBox="1"/>
          <p:nvPr>
            <p:ph idx="1" type="body"/>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400"/>
              </a:spcBef>
              <a:spcAft>
                <a:spcPts val="0"/>
              </a:spcAft>
              <a:buClr>
                <a:schemeClr val="dk1"/>
              </a:buClr>
              <a:buSzPts val="2100"/>
              <a:buChar char="⚫"/>
              <a:defRPr sz="2100"/>
            </a:lvl2pPr>
            <a:lvl3pPr indent="-342900" lvl="2" marL="1371600" rtl="0" algn="l">
              <a:lnSpc>
                <a:spcPct val="90000"/>
              </a:lnSpc>
              <a:spcBef>
                <a:spcPts val="400"/>
              </a:spcBef>
              <a:spcAft>
                <a:spcPts val="0"/>
              </a:spcAft>
              <a:buClr>
                <a:schemeClr val="dk1"/>
              </a:buClr>
              <a:buSzPts val="1800"/>
              <a:buChar char="⚫"/>
              <a:defRPr sz="1800"/>
            </a:lvl3pPr>
            <a:lvl4pPr indent="-323850" lvl="3" marL="1828800" rtl="0" algn="l">
              <a:lnSpc>
                <a:spcPct val="90000"/>
              </a:lnSpc>
              <a:spcBef>
                <a:spcPts val="400"/>
              </a:spcBef>
              <a:spcAft>
                <a:spcPts val="0"/>
              </a:spcAft>
              <a:buClr>
                <a:schemeClr val="dk1"/>
              </a:buClr>
              <a:buSzPts val="1500"/>
              <a:buChar char="⚫"/>
              <a:defRPr sz="1500"/>
            </a:lvl4pPr>
            <a:lvl5pPr indent="-323850" lvl="4" marL="2286000" rtl="0" algn="l">
              <a:lnSpc>
                <a:spcPct val="90000"/>
              </a:lnSpc>
              <a:spcBef>
                <a:spcPts val="400"/>
              </a:spcBef>
              <a:spcAft>
                <a:spcPts val="0"/>
              </a:spcAft>
              <a:buClr>
                <a:schemeClr val="dk1"/>
              </a:buClr>
              <a:buSzPts val="1500"/>
              <a:buChar char="⚫"/>
              <a:defRPr sz="1500"/>
            </a:lvl5pPr>
            <a:lvl6pPr indent="-323850" lvl="5" marL="2743200" rtl="0" algn="l">
              <a:spcBef>
                <a:spcPts val="300"/>
              </a:spcBef>
              <a:spcAft>
                <a:spcPts val="0"/>
              </a:spcAft>
              <a:buClr>
                <a:schemeClr val="dk1"/>
              </a:buClr>
              <a:buSzPts val="1500"/>
              <a:buChar char="⚫"/>
              <a:defRPr sz="1500"/>
            </a:lvl6pPr>
            <a:lvl7pPr indent="-323850" lvl="6" marL="3200400" rtl="0" algn="l">
              <a:spcBef>
                <a:spcPts val="300"/>
              </a:spcBef>
              <a:spcAft>
                <a:spcPts val="0"/>
              </a:spcAft>
              <a:buClr>
                <a:schemeClr val="dk1"/>
              </a:buClr>
              <a:buSzPts val="1500"/>
              <a:buChar char="⚫"/>
              <a:defRPr sz="1500"/>
            </a:lvl7pPr>
            <a:lvl8pPr indent="-323850" lvl="7" marL="3657600" rtl="0" algn="l">
              <a:spcBef>
                <a:spcPts val="300"/>
              </a:spcBef>
              <a:spcAft>
                <a:spcPts val="0"/>
              </a:spcAft>
              <a:buClr>
                <a:schemeClr val="dk1"/>
              </a:buClr>
              <a:buSzPts val="1500"/>
              <a:buChar char="⚫"/>
              <a:defRPr sz="1500"/>
            </a:lvl8pPr>
            <a:lvl9pPr indent="-323850" lvl="8" marL="4114800" rtl="0" algn="l">
              <a:spcBef>
                <a:spcPts val="300"/>
              </a:spcBef>
              <a:spcAft>
                <a:spcPts val="0"/>
              </a:spcAft>
              <a:buClr>
                <a:schemeClr val="dk1"/>
              </a:buClr>
              <a:buSzPts val="1500"/>
              <a:buChar char="⚫"/>
              <a:defRPr sz="1500"/>
            </a:lvl9pPr>
          </a:lstStyle>
          <a:p/>
        </p:txBody>
      </p:sp>
      <p:sp>
        <p:nvSpPr>
          <p:cNvPr id="73" name="Google Shape;73;p9"/>
          <p:cNvSpPr txBox="1"/>
          <p:nvPr>
            <p:ph idx="2" type="body"/>
          </p:nvPr>
        </p:nvSpPr>
        <p:spPr>
          <a:xfrm>
            <a:off x="630936" y="1543049"/>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74" name="Google Shape;74;p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5" name="Google Shape;75;p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76" name="Google Shape;76;p9"/>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77" name="Google Shape;77;p9"/>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78" name="Google Shape;78;p9"/>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9" name="Shape 79"/>
        <p:cNvGrpSpPr/>
        <p:nvPr/>
      </p:nvGrpSpPr>
      <p:grpSpPr>
        <a:xfrm>
          <a:off x="0" y="0"/>
          <a:ext cx="0" cy="0"/>
          <a:chOff x="0" y="0"/>
          <a:chExt cx="0" cy="0"/>
        </a:xfrm>
      </p:grpSpPr>
      <p:pic>
        <p:nvPicPr>
          <p:cNvPr id="80" name="Google Shape;80;p10"/>
          <p:cNvPicPr preferRelativeResize="0"/>
          <p:nvPr/>
        </p:nvPicPr>
        <p:blipFill rotWithShape="1">
          <a:blip r:embed="rId2">
            <a:alphaModFix/>
          </a:blip>
          <a:srcRect b="0" l="72690" r="0" t="69862"/>
          <a:stretch/>
        </p:blipFill>
        <p:spPr>
          <a:xfrm>
            <a:off x="7271061" y="3592286"/>
            <a:ext cx="1872942" cy="1551215"/>
          </a:xfrm>
          <a:prstGeom prst="rect">
            <a:avLst/>
          </a:prstGeom>
          <a:noFill/>
          <a:ln>
            <a:noFill/>
          </a:ln>
        </p:spPr>
      </p:pic>
      <p:sp>
        <p:nvSpPr>
          <p:cNvPr id="81" name="Google Shape;81;p10"/>
          <p:cNvSpPr txBox="1"/>
          <p:nvPr>
            <p:ph type="title"/>
          </p:nvPr>
        </p:nvSpPr>
        <p:spPr>
          <a:xfrm>
            <a:off x="630936" y="342900"/>
            <a:ext cx="2948700" cy="1200300"/>
          </a:xfrm>
          <a:prstGeom prst="rect">
            <a:avLst/>
          </a:prstGeom>
          <a:noFill/>
          <a:ln>
            <a:noFill/>
          </a:ln>
        </p:spPr>
        <p:txBody>
          <a:bodyPr anchorCtr="0" anchor="b" bIns="34275" lIns="68575" spcFirstLastPara="1" rIns="68575" wrap="square" tIns="34275">
            <a:noAutofit/>
          </a:bodyPr>
          <a:lstStyle>
            <a:lvl1pPr lvl="0" rtl="0" algn="l">
              <a:lnSpc>
                <a:spcPct val="90000"/>
              </a:lnSpc>
              <a:spcBef>
                <a:spcPts val="0"/>
              </a:spcBef>
              <a:spcAft>
                <a:spcPts val="0"/>
              </a:spcAft>
              <a:buClr>
                <a:srgbClr val="3EADA7"/>
              </a:buClr>
              <a:buSzPts val="2400"/>
              <a:buFont typeface="Quattrocento Sans"/>
              <a:buNone/>
              <a:defRPr b="0" sz="2400"/>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p:txBody>
      </p:sp>
      <p:sp>
        <p:nvSpPr>
          <p:cNvPr id="82" name="Google Shape;82;p10"/>
          <p:cNvSpPr/>
          <p:nvPr>
            <p:ph idx="2" type="pic"/>
          </p:nvPr>
        </p:nvSpPr>
        <p:spPr>
          <a:xfrm>
            <a:off x="3886200" y="742950"/>
            <a:ext cx="4629300" cy="3657600"/>
          </a:xfrm>
          <a:prstGeom prst="rect">
            <a:avLst/>
          </a:prstGeom>
          <a:noFill/>
          <a:ln>
            <a:noFill/>
          </a:ln>
        </p:spPr>
        <p:txBody>
          <a:bodyPr anchorCtr="0" anchor="t" bIns="34275" lIns="68575" spcFirstLastPara="1" rIns="68575" wrap="square" tIns="34275">
            <a:noAutofit/>
          </a:bodyPr>
          <a:lstStyle>
            <a:lvl1pPr lvl="0" marR="0" rtl="0" algn="l">
              <a:lnSpc>
                <a:spcPct val="90000"/>
              </a:lnSpc>
              <a:spcBef>
                <a:spcPts val="800"/>
              </a:spcBef>
              <a:spcAft>
                <a:spcPts val="0"/>
              </a:spcAft>
              <a:buClr>
                <a:schemeClr val="dk1"/>
              </a:buClr>
              <a:buSzPts val="2400"/>
              <a:buFont typeface="Noto Sans Symbols"/>
              <a:buNone/>
              <a:defRPr b="0" i="0" sz="2400" u="none" cap="none" strike="noStrike">
                <a:solidFill>
                  <a:schemeClr val="dk1"/>
                </a:solidFill>
                <a:latin typeface="Calibri"/>
                <a:ea typeface="Calibri"/>
                <a:cs typeface="Calibri"/>
                <a:sym typeface="Calibri"/>
              </a:defRPr>
            </a:lvl1pPr>
            <a:lvl2pPr lvl="1" marR="0" rtl="0" algn="l">
              <a:lnSpc>
                <a:spcPct val="90000"/>
              </a:lnSpc>
              <a:spcBef>
                <a:spcPts val="400"/>
              </a:spcBef>
              <a:spcAft>
                <a:spcPts val="0"/>
              </a:spcAft>
              <a:buClr>
                <a:schemeClr val="dk1"/>
              </a:buClr>
              <a:buSzPts val="2100"/>
              <a:buFont typeface="Noto Sans Symbols"/>
              <a:buNone/>
              <a:defRPr b="0" i="0" sz="2100" u="none" cap="none" strike="noStrike">
                <a:solidFill>
                  <a:schemeClr val="dk1"/>
                </a:solidFill>
                <a:latin typeface="Calibri"/>
                <a:ea typeface="Calibri"/>
                <a:cs typeface="Calibri"/>
                <a:sym typeface="Calibri"/>
              </a:defRPr>
            </a:lvl2pPr>
            <a:lvl3pPr lvl="2" marR="0" rtl="0" algn="l">
              <a:lnSpc>
                <a:spcPct val="90000"/>
              </a:lnSpc>
              <a:spcBef>
                <a:spcPts val="400"/>
              </a:spcBef>
              <a:spcAft>
                <a:spcPts val="0"/>
              </a:spcAft>
              <a:buClr>
                <a:schemeClr val="dk1"/>
              </a:buClr>
              <a:buSzPts val="1800"/>
              <a:buFont typeface="Noto Sans Symbols"/>
              <a:buNone/>
              <a:defRPr b="0" i="0" sz="1800" u="none" cap="none" strike="noStrike">
                <a:solidFill>
                  <a:schemeClr val="dk1"/>
                </a:solidFill>
                <a:latin typeface="Calibri"/>
                <a:ea typeface="Calibri"/>
                <a:cs typeface="Calibri"/>
                <a:sym typeface="Calibri"/>
              </a:defRPr>
            </a:lvl3pPr>
            <a:lvl4pPr lvl="3"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4pPr>
            <a:lvl5pPr lvl="4" marR="0" rtl="0" algn="l">
              <a:lnSpc>
                <a:spcPct val="90000"/>
              </a:lnSpc>
              <a:spcBef>
                <a:spcPts val="4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5pPr>
            <a:lvl6pPr lvl="5"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6pPr>
            <a:lvl7pPr lvl="6"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7pPr>
            <a:lvl8pPr lvl="7"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8pPr>
            <a:lvl9pPr lvl="8" marR="0" rtl="0" algn="l">
              <a:spcBef>
                <a:spcPts val="300"/>
              </a:spcBef>
              <a:spcAft>
                <a:spcPts val="0"/>
              </a:spcAft>
              <a:buClr>
                <a:schemeClr val="dk1"/>
              </a:buClr>
              <a:buSzPts val="1500"/>
              <a:buFont typeface="Noto Sans Symbols"/>
              <a:buNone/>
              <a:defRPr b="0" i="0" sz="1500" u="none" cap="none" strike="noStrike">
                <a:solidFill>
                  <a:schemeClr val="dk1"/>
                </a:solidFill>
                <a:latin typeface="Calibri"/>
                <a:ea typeface="Calibri"/>
                <a:cs typeface="Calibri"/>
                <a:sym typeface="Calibri"/>
              </a:defRPr>
            </a:lvl9pPr>
          </a:lstStyle>
          <a:p/>
        </p:txBody>
      </p:sp>
      <p:sp>
        <p:nvSpPr>
          <p:cNvPr id="83" name="Google Shape;83;p10"/>
          <p:cNvSpPr txBox="1"/>
          <p:nvPr>
            <p:ph idx="1" type="body"/>
          </p:nvPr>
        </p:nvSpPr>
        <p:spPr>
          <a:xfrm>
            <a:off x="630936" y="1543050"/>
            <a:ext cx="2948700" cy="2857500"/>
          </a:xfrm>
          <a:prstGeom prst="rect">
            <a:avLst/>
          </a:prstGeom>
          <a:noFill/>
          <a:ln>
            <a:noFill/>
          </a:ln>
        </p:spPr>
        <p:txBody>
          <a:bodyPr anchorCtr="0" anchor="t" bIns="34275" lIns="68575" spcFirstLastPara="1" rIns="68575" wrap="square" tIns="34275">
            <a:no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400"/>
              </a:spcBef>
              <a:spcAft>
                <a:spcPts val="0"/>
              </a:spcAft>
              <a:buClr>
                <a:schemeClr val="dk1"/>
              </a:buClr>
              <a:buSzPts val="900"/>
              <a:buNone/>
              <a:defRPr sz="900"/>
            </a:lvl2pPr>
            <a:lvl3pPr indent="-228600" lvl="2" marL="1371600" rtl="0" algn="l">
              <a:lnSpc>
                <a:spcPct val="90000"/>
              </a:lnSpc>
              <a:spcBef>
                <a:spcPts val="400"/>
              </a:spcBef>
              <a:spcAft>
                <a:spcPts val="0"/>
              </a:spcAft>
              <a:buClr>
                <a:schemeClr val="dk1"/>
              </a:buClr>
              <a:buSzPts val="800"/>
              <a:buNone/>
              <a:defRPr sz="800"/>
            </a:lvl3pPr>
            <a:lvl4pPr indent="-228600" lvl="3" marL="1828800" rtl="0" algn="l">
              <a:lnSpc>
                <a:spcPct val="90000"/>
              </a:lnSpc>
              <a:spcBef>
                <a:spcPts val="400"/>
              </a:spcBef>
              <a:spcAft>
                <a:spcPts val="0"/>
              </a:spcAft>
              <a:buClr>
                <a:schemeClr val="dk1"/>
              </a:buClr>
              <a:buSzPts val="700"/>
              <a:buNone/>
              <a:defRPr sz="700"/>
            </a:lvl4pPr>
            <a:lvl5pPr indent="-228600" lvl="4" marL="2286000" rtl="0" algn="l">
              <a:lnSpc>
                <a:spcPct val="90000"/>
              </a:lnSpc>
              <a:spcBef>
                <a:spcPts val="400"/>
              </a:spcBef>
              <a:spcAft>
                <a:spcPts val="0"/>
              </a:spcAft>
              <a:buClr>
                <a:schemeClr val="dk1"/>
              </a:buClr>
              <a:buSzPts val="700"/>
              <a:buNone/>
              <a:defRPr sz="700"/>
            </a:lvl5pPr>
            <a:lvl6pPr indent="-228600" lvl="5" marL="2743200" rtl="0" algn="l">
              <a:spcBef>
                <a:spcPts val="100"/>
              </a:spcBef>
              <a:spcAft>
                <a:spcPts val="0"/>
              </a:spcAft>
              <a:buClr>
                <a:schemeClr val="dk1"/>
              </a:buClr>
              <a:buSzPts val="700"/>
              <a:buNone/>
              <a:defRPr sz="700"/>
            </a:lvl6pPr>
            <a:lvl7pPr indent="-228600" lvl="6" marL="3200400" rtl="0" algn="l">
              <a:spcBef>
                <a:spcPts val="100"/>
              </a:spcBef>
              <a:spcAft>
                <a:spcPts val="0"/>
              </a:spcAft>
              <a:buClr>
                <a:schemeClr val="dk1"/>
              </a:buClr>
              <a:buSzPts val="700"/>
              <a:buNone/>
              <a:defRPr sz="700"/>
            </a:lvl7pPr>
            <a:lvl8pPr indent="-228600" lvl="7" marL="3657600" rtl="0" algn="l">
              <a:spcBef>
                <a:spcPts val="100"/>
              </a:spcBef>
              <a:spcAft>
                <a:spcPts val="0"/>
              </a:spcAft>
              <a:buClr>
                <a:schemeClr val="dk1"/>
              </a:buClr>
              <a:buSzPts val="700"/>
              <a:buNone/>
              <a:defRPr sz="700"/>
            </a:lvl8pPr>
            <a:lvl9pPr indent="-228600" lvl="8" marL="4114800" rtl="0" algn="l">
              <a:spcBef>
                <a:spcPts val="100"/>
              </a:spcBef>
              <a:spcAft>
                <a:spcPts val="0"/>
              </a:spcAft>
              <a:buClr>
                <a:schemeClr val="dk1"/>
              </a:buClr>
              <a:buSzPts val="700"/>
              <a:buNone/>
              <a:defRPr sz="700"/>
            </a:lvl9pPr>
          </a:lstStyle>
          <a:p/>
        </p:txBody>
      </p:sp>
      <p:sp>
        <p:nvSpPr>
          <p:cNvPr id="84" name="Google Shape;84;p1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5" name="Google Shape;85;p1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a:lvl1pPr>
            <a:lvl2pPr lvl="1" rtl="0" algn="l">
              <a:spcBef>
                <a:spcPts val="0"/>
              </a:spcBef>
              <a:spcAft>
                <a:spcPts val="0"/>
              </a:spcAft>
              <a:buSzPts val="1100"/>
              <a:buNone/>
              <a:defRPr/>
            </a:lvl2pPr>
            <a:lvl3pPr lvl="2" rtl="0" algn="l">
              <a:spcBef>
                <a:spcPts val="0"/>
              </a:spcBef>
              <a:spcAft>
                <a:spcPts val="0"/>
              </a:spcAft>
              <a:buSzPts val="1100"/>
              <a:buNone/>
              <a:defRPr/>
            </a:lvl3pPr>
            <a:lvl4pPr lvl="3" rtl="0" algn="l">
              <a:spcBef>
                <a:spcPts val="0"/>
              </a:spcBef>
              <a:spcAft>
                <a:spcPts val="0"/>
              </a:spcAft>
              <a:buSzPts val="1100"/>
              <a:buNone/>
              <a:defRPr/>
            </a:lvl4pPr>
            <a:lvl5pPr lvl="4" rtl="0" algn="l">
              <a:spcBef>
                <a:spcPts val="0"/>
              </a:spcBef>
              <a:spcAft>
                <a:spcPts val="0"/>
              </a:spcAft>
              <a:buSzPts val="1100"/>
              <a:buNone/>
              <a:defRPr/>
            </a:lvl5pPr>
            <a:lvl6pPr lvl="5" rtl="0" algn="l">
              <a:spcBef>
                <a:spcPts val="0"/>
              </a:spcBef>
              <a:spcAft>
                <a:spcPts val="0"/>
              </a:spcAft>
              <a:buSzPts val="1100"/>
              <a:buNone/>
              <a:defRPr/>
            </a:lvl6pPr>
            <a:lvl7pPr lvl="6" rtl="0" algn="l">
              <a:spcBef>
                <a:spcPts val="0"/>
              </a:spcBef>
              <a:spcAft>
                <a:spcPts val="0"/>
              </a:spcAft>
              <a:buSzPts val="1100"/>
              <a:buNone/>
              <a:defRPr/>
            </a:lvl7pPr>
            <a:lvl8pPr lvl="7" rtl="0" algn="l">
              <a:spcBef>
                <a:spcPts val="0"/>
              </a:spcBef>
              <a:spcAft>
                <a:spcPts val="0"/>
              </a:spcAft>
              <a:buSzPts val="1100"/>
              <a:buNone/>
              <a:defRPr/>
            </a:lvl8pPr>
            <a:lvl9pPr lvl="8" rtl="0" algn="l">
              <a:spcBef>
                <a:spcPts val="0"/>
              </a:spcBef>
              <a:spcAft>
                <a:spcPts val="0"/>
              </a:spcAft>
              <a:buSzPts val="1100"/>
              <a:buNone/>
              <a:defRPr/>
            </a:lvl9pPr>
          </a:lstStyle>
          <a:p/>
        </p:txBody>
      </p:sp>
      <p:sp>
        <p:nvSpPr>
          <p:cNvPr id="86" name="Google Shape;86;p10"/>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cxnSp>
        <p:nvCxnSpPr>
          <p:cNvPr id="87" name="Google Shape;87;p10"/>
          <p:cNvCxnSpPr/>
          <p:nvPr/>
        </p:nvCxnSpPr>
        <p:spPr>
          <a:xfrm>
            <a:off x="645450" y="1545772"/>
            <a:ext cx="2948700" cy="0"/>
          </a:xfrm>
          <a:prstGeom prst="straightConnector1">
            <a:avLst/>
          </a:prstGeom>
          <a:noFill/>
          <a:ln cap="flat" cmpd="sng" w="9525">
            <a:solidFill>
              <a:srgbClr val="3DACA7"/>
            </a:solidFill>
            <a:prstDash val="solid"/>
            <a:round/>
            <a:headEnd len="sm" w="sm" type="none"/>
            <a:tailEnd len="sm" w="sm" type="none"/>
          </a:ln>
        </p:spPr>
      </p:cxnSp>
      <p:pic>
        <p:nvPicPr>
          <p:cNvPr id="88" name="Google Shape;88;p10"/>
          <p:cNvPicPr preferRelativeResize="0"/>
          <p:nvPr/>
        </p:nvPicPr>
        <p:blipFill rotWithShape="1">
          <a:blip r:embed="rId3">
            <a:alphaModFix/>
          </a:blip>
          <a:srcRect b="0" l="0" r="0" t="0"/>
          <a:stretch/>
        </p:blipFill>
        <p:spPr>
          <a:xfrm>
            <a:off x="7920471" y="416256"/>
            <a:ext cx="600075" cy="33575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633845" y="274320"/>
            <a:ext cx="7886700" cy="994200"/>
          </a:xfrm>
          <a:prstGeom prst="rect">
            <a:avLst/>
          </a:prstGeom>
          <a:noFill/>
          <a:ln>
            <a:noFill/>
          </a:ln>
        </p:spPr>
        <p:txBody>
          <a:bodyPr anchorCtr="0" anchor="ctr" bIns="34275" lIns="68575" spcFirstLastPara="1" rIns="68575" wrap="square" tIns="34275">
            <a:noAutofit/>
          </a:bodyPr>
          <a:lstStyle>
            <a:lvl1pPr lvl="0" marR="0" rtl="0" algn="l">
              <a:lnSpc>
                <a:spcPct val="90000"/>
              </a:lnSpc>
              <a:spcBef>
                <a:spcPts val="0"/>
              </a:spcBef>
              <a:spcAft>
                <a:spcPts val="0"/>
              </a:spcAft>
              <a:buClr>
                <a:srgbClr val="3EADA7"/>
              </a:buClr>
              <a:buSzPts val="3300"/>
              <a:buFont typeface="Quattrocento Sans"/>
              <a:buNone/>
              <a:defRPr b="0" i="0" sz="3300" u="none" cap="none" strike="noStrike">
                <a:solidFill>
                  <a:srgbClr val="3EADA7"/>
                </a:solidFill>
                <a:latin typeface="Quattrocento Sans"/>
                <a:ea typeface="Quattrocento Sans"/>
                <a:cs typeface="Quattrocento Sans"/>
                <a:sym typeface="Quattrocento Sans"/>
              </a:defRPr>
            </a:lvl1pPr>
            <a:lvl2pPr lvl="1" rtl="0">
              <a:spcBef>
                <a:spcPts val="0"/>
              </a:spcBef>
              <a:spcAft>
                <a:spcPts val="0"/>
              </a:spcAft>
              <a:buSzPts val="1100"/>
              <a:buNone/>
              <a:defRPr sz="1400"/>
            </a:lvl2pPr>
            <a:lvl3pPr lvl="2" rtl="0">
              <a:spcBef>
                <a:spcPts val="0"/>
              </a:spcBef>
              <a:spcAft>
                <a:spcPts val="0"/>
              </a:spcAft>
              <a:buSzPts val="1100"/>
              <a:buNone/>
              <a:defRPr sz="1400"/>
            </a:lvl3pPr>
            <a:lvl4pPr lvl="3" rtl="0">
              <a:spcBef>
                <a:spcPts val="0"/>
              </a:spcBef>
              <a:spcAft>
                <a:spcPts val="0"/>
              </a:spcAft>
              <a:buSzPts val="1100"/>
              <a:buNone/>
              <a:defRPr sz="1400"/>
            </a:lvl4pPr>
            <a:lvl5pPr lvl="4" rtl="0">
              <a:spcBef>
                <a:spcPts val="0"/>
              </a:spcBef>
              <a:spcAft>
                <a:spcPts val="0"/>
              </a:spcAft>
              <a:buSzPts val="1100"/>
              <a:buNone/>
              <a:defRPr sz="1400"/>
            </a:lvl5pPr>
            <a:lvl6pPr lvl="5" rtl="0">
              <a:spcBef>
                <a:spcPts val="0"/>
              </a:spcBef>
              <a:spcAft>
                <a:spcPts val="0"/>
              </a:spcAft>
              <a:buSzPts val="1100"/>
              <a:buNone/>
              <a:defRPr sz="1400"/>
            </a:lvl6pPr>
            <a:lvl7pPr lvl="6" rtl="0">
              <a:spcBef>
                <a:spcPts val="0"/>
              </a:spcBef>
              <a:spcAft>
                <a:spcPts val="0"/>
              </a:spcAft>
              <a:buSzPts val="1100"/>
              <a:buNone/>
              <a:defRPr sz="1400"/>
            </a:lvl7pPr>
            <a:lvl8pPr lvl="7" rtl="0">
              <a:spcBef>
                <a:spcPts val="0"/>
              </a:spcBef>
              <a:spcAft>
                <a:spcPts val="0"/>
              </a:spcAft>
              <a:buSzPts val="1100"/>
              <a:buNone/>
              <a:defRPr sz="1400"/>
            </a:lvl8pPr>
            <a:lvl9pPr lvl="8" rtl="0">
              <a:spcBef>
                <a:spcPts val="0"/>
              </a:spcBef>
              <a:spcAft>
                <a:spcPts val="0"/>
              </a:spcAft>
              <a:buSzPts val="1100"/>
              <a:buNone/>
              <a:defRPr sz="1400"/>
            </a:lvl9pPr>
          </a:lstStyle>
          <a:p/>
        </p:txBody>
      </p:sp>
      <p:sp>
        <p:nvSpPr>
          <p:cNvPr id="7" name="Google Shape;7;p1"/>
          <p:cNvSpPr txBox="1"/>
          <p:nvPr>
            <p:ph idx="1" type="body"/>
          </p:nvPr>
        </p:nvSpPr>
        <p:spPr>
          <a:xfrm>
            <a:off x="633845" y="1371600"/>
            <a:ext cx="7886700" cy="3263400"/>
          </a:xfrm>
          <a:prstGeom prst="rect">
            <a:avLst/>
          </a:prstGeom>
          <a:noFill/>
          <a:ln>
            <a:noFill/>
          </a:ln>
        </p:spPr>
        <p:txBody>
          <a:bodyPr anchorCtr="0" anchor="t" bIns="34275" lIns="68575" spcFirstLastPara="1" rIns="68575" wrap="square" tIns="34275">
            <a:noAutofit/>
          </a:bodyPr>
          <a:lstStyle>
            <a:lvl1pPr indent="-361950" lvl="0" marL="457200" marR="0" rtl="0" algn="l">
              <a:lnSpc>
                <a:spcPct val="90000"/>
              </a:lnSpc>
              <a:spcBef>
                <a:spcPts val="800"/>
              </a:spcBef>
              <a:spcAft>
                <a:spcPts val="0"/>
              </a:spcAft>
              <a:buClr>
                <a:schemeClr val="dk1"/>
              </a:buClr>
              <a:buSzPts val="2100"/>
              <a:buFont typeface="Noto Sans Symbols"/>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40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400"/>
              </a:spcBef>
              <a:spcAft>
                <a:spcPts val="0"/>
              </a:spcAft>
              <a:buClr>
                <a:schemeClr val="dk1"/>
              </a:buClr>
              <a:buSzPts val="1500"/>
              <a:buFont typeface="Noto Sans Symbols"/>
              <a:buChar char="⚫"/>
              <a:defRPr b="0" i="0" sz="1500" u="none" cap="none" strike="noStrike">
                <a:solidFill>
                  <a:schemeClr val="dk1"/>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5pPr>
            <a:lvl6pPr indent="-317500" lvl="5" marL="27432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6pPr>
            <a:lvl7pPr indent="-317500" lvl="6" marL="32004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7pPr>
            <a:lvl8pPr indent="-317500" lvl="7" marL="36576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8pPr>
            <a:lvl9pPr indent="-317500" lvl="8" marL="4114800" marR="0" rtl="0" algn="l">
              <a:spcBef>
                <a:spcPts val="300"/>
              </a:spcBef>
              <a:spcAft>
                <a:spcPts val="0"/>
              </a:spcAft>
              <a:buClr>
                <a:schemeClr val="dk1"/>
              </a:buClr>
              <a:buSzPts val="1400"/>
              <a:buFont typeface="Noto Sans Symbols"/>
              <a:buChar char="⚫"/>
              <a:defRPr b="0" i="0" sz="14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800" u="none" cap="none" strike="noStrike">
                <a:solidFill>
                  <a:srgbClr val="595959"/>
                </a:solidFill>
                <a:latin typeface="Calibri"/>
                <a:ea typeface="Calibri"/>
                <a:cs typeface="Calibri"/>
                <a:sym typeface="Calibri"/>
              </a:defRPr>
            </a:lvl1pPr>
            <a:lvl2pPr lvl="1"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463146"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800" u="none" cap="none" strike="noStrike">
                <a:solidFill>
                  <a:srgbClr val="888888"/>
                </a:solidFill>
                <a:latin typeface="Calibri"/>
                <a:ea typeface="Calibri"/>
                <a:cs typeface="Calibri"/>
                <a:sym typeface="Calibri"/>
              </a:defRPr>
            </a:lvl1pPr>
            <a:lvl2pPr indent="0" lvl="1" marL="0" marR="0" rtl="0" algn="r">
              <a:spcBef>
                <a:spcPts val="0"/>
              </a:spcBef>
              <a:buNone/>
              <a:defRPr b="0" i="0" sz="800" u="none" cap="none" strike="noStrike">
                <a:solidFill>
                  <a:srgbClr val="888888"/>
                </a:solidFill>
                <a:latin typeface="Calibri"/>
                <a:ea typeface="Calibri"/>
                <a:cs typeface="Calibri"/>
                <a:sym typeface="Calibri"/>
              </a:defRPr>
            </a:lvl2pPr>
            <a:lvl3pPr indent="0" lvl="2" marL="0" marR="0" rtl="0" algn="r">
              <a:spcBef>
                <a:spcPts val="0"/>
              </a:spcBef>
              <a:buNone/>
              <a:defRPr b="0" i="0" sz="800" u="none" cap="none" strike="noStrike">
                <a:solidFill>
                  <a:srgbClr val="888888"/>
                </a:solidFill>
                <a:latin typeface="Calibri"/>
                <a:ea typeface="Calibri"/>
                <a:cs typeface="Calibri"/>
                <a:sym typeface="Calibri"/>
              </a:defRPr>
            </a:lvl3pPr>
            <a:lvl4pPr indent="0" lvl="3" marL="0" marR="0" rtl="0" algn="r">
              <a:spcBef>
                <a:spcPts val="0"/>
              </a:spcBef>
              <a:buNone/>
              <a:defRPr b="0" i="0" sz="800" u="none" cap="none" strike="noStrike">
                <a:solidFill>
                  <a:srgbClr val="888888"/>
                </a:solidFill>
                <a:latin typeface="Calibri"/>
                <a:ea typeface="Calibri"/>
                <a:cs typeface="Calibri"/>
                <a:sym typeface="Calibri"/>
              </a:defRPr>
            </a:lvl4pPr>
            <a:lvl5pPr indent="0" lvl="4" marL="0" marR="0" rtl="0" algn="r">
              <a:spcBef>
                <a:spcPts val="0"/>
              </a:spcBef>
              <a:buNone/>
              <a:defRPr b="0" i="0" sz="800" u="none" cap="none" strike="noStrike">
                <a:solidFill>
                  <a:srgbClr val="888888"/>
                </a:solidFill>
                <a:latin typeface="Calibri"/>
                <a:ea typeface="Calibri"/>
                <a:cs typeface="Calibri"/>
                <a:sym typeface="Calibri"/>
              </a:defRPr>
            </a:lvl5pPr>
            <a:lvl6pPr indent="0" lvl="5" marL="0" marR="0" rtl="0" algn="r">
              <a:spcBef>
                <a:spcPts val="0"/>
              </a:spcBef>
              <a:buNone/>
              <a:defRPr b="0" i="0" sz="800" u="none" cap="none" strike="noStrike">
                <a:solidFill>
                  <a:srgbClr val="888888"/>
                </a:solidFill>
                <a:latin typeface="Calibri"/>
                <a:ea typeface="Calibri"/>
                <a:cs typeface="Calibri"/>
                <a:sym typeface="Calibri"/>
              </a:defRPr>
            </a:lvl6pPr>
            <a:lvl7pPr indent="0" lvl="6" marL="0" marR="0" rtl="0" algn="r">
              <a:spcBef>
                <a:spcPts val="0"/>
              </a:spcBef>
              <a:buNone/>
              <a:defRPr b="0" i="0" sz="800" u="none" cap="none" strike="noStrike">
                <a:solidFill>
                  <a:srgbClr val="888888"/>
                </a:solidFill>
                <a:latin typeface="Calibri"/>
                <a:ea typeface="Calibri"/>
                <a:cs typeface="Calibri"/>
                <a:sym typeface="Calibri"/>
              </a:defRPr>
            </a:lvl7pPr>
            <a:lvl8pPr indent="0" lvl="7" marL="0" marR="0" rtl="0" algn="r">
              <a:spcBef>
                <a:spcPts val="0"/>
              </a:spcBef>
              <a:buNone/>
              <a:defRPr b="0" i="0" sz="800" u="none" cap="none" strike="noStrike">
                <a:solidFill>
                  <a:srgbClr val="888888"/>
                </a:solidFill>
                <a:latin typeface="Calibri"/>
                <a:ea typeface="Calibri"/>
                <a:cs typeface="Calibri"/>
                <a:sym typeface="Calibri"/>
              </a:defRPr>
            </a:lvl8pPr>
            <a:lvl9pPr indent="0" lvl="8" marL="0" marR="0" rtl="0" algn="r">
              <a:spcBef>
                <a:spcPts val="0"/>
              </a:spcBef>
              <a:buNone/>
              <a:defRPr b="0" i="0" sz="8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6.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9"/>
          <p:cNvSpPr txBox="1"/>
          <p:nvPr>
            <p:ph idx="1" type="subTitle"/>
          </p:nvPr>
        </p:nvSpPr>
        <p:spPr>
          <a:xfrm>
            <a:off x="1921575" y="2166100"/>
            <a:ext cx="5765700" cy="2252700"/>
          </a:xfrm>
          <a:prstGeom prst="rect">
            <a:avLst/>
          </a:prstGeom>
        </p:spPr>
        <p:txBody>
          <a:bodyPr anchorCtr="0" anchor="t" bIns="34275" lIns="68575" spcFirstLastPara="1" rIns="68575" wrap="square" tIns="34275">
            <a:noAutofit/>
          </a:bodyPr>
          <a:lstStyle/>
          <a:p>
            <a:pPr indent="0" lvl="0" marL="0" rtl="0" algn="ctr">
              <a:spcBef>
                <a:spcPts val="800"/>
              </a:spcBef>
              <a:spcAft>
                <a:spcPts val="0"/>
              </a:spcAft>
              <a:buNone/>
            </a:pPr>
            <a:r>
              <a:rPr lang="en">
                <a:latin typeface="Georgia"/>
                <a:ea typeface="Georgia"/>
                <a:cs typeface="Georgia"/>
                <a:sym typeface="Georgia"/>
              </a:rPr>
              <a:t>DHAIRYA(2022157)</a:t>
            </a:r>
            <a:endParaRPr>
              <a:latin typeface="Georgia"/>
              <a:ea typeface="Georgia"/>
              <a:cs typeface="Georgia"/>
              <a:sym typeface="Georgia"/>
            </a:endParaRPr>
          </a:p>
          <a:p>
            <a:pPr indent="0" lvl="0" marL="0" rtl="0" algn="ctr">
              <a:spcBef>
                <a:spcPts val="800"/>
              </a:spcBef>
              <a:spcAft>
                <a:spcPts val="0"/>
              </a:spcAft>
              <a:buNone/>
            </a:pPr>
            <a:r>
              <a:rPr lang="en">
                <a:latin typeface="Georgia"/>
                <a:ea typeface="Georgia"/>
                <a:cs typeface="Georgia"/>
                <a:sym typeface="Georgia"/>
              </a:rPr>
              <a:t>HARSH VISHWAKARMA(2022205)</a:t>
            </a:r>
            <a:endParaRPr>
              <a:latin typeface="Georgia"/>
              <a:ea typeface="Georgia"/>
              <a:cs typeface="Georgia"/>
              <a:sym typeface="Georgia"/>
            </a:endParaRPr>
          </a:p>
          <a:p>
            <a:pPr indent="0" lvl="0" marL="0" rtl="0" algn="ctr">
              <a:spcBef>
                <a:spcPts val="800"/>
              </a:spcBef>
              <a:spcAft>
                <a:spcPts val="0"/>
              </a:spcAft>
              <a:buNone/>
            </a:pPr>
            <a:r>
              <a:rPr lang="en">
                <a:latin typeface="Georgia"/>
                <a:ea typeface="Georgia"/>
                <a:cs typeface="Georgia"/>
                <a:sym typeface="Georgia"/>
              </a:rPr>
              <a:t>PANDILLAPELLY HARSHVARDHINI (2022345)</a:t>
            </a:r>
            <a:endParaRPr>
              <a:latin typeface="Georgia"/>
              <a:ea typeface="Georgia"/>
              <a:cs typeface="Georgia"/>
              <a:sym typeface="Georgia"/>
            </a:endParaRPr>
          </a:p>
          <a:p>
            <a:pPr indent="0" lvl="0" marL="0" rtl="0" algn="ctr">
              <a:spcBef>
                <a:spcPts val="800"/>
              </a:spcBef>
              <a:spcAft>
                <a:spcPts val="0"/>
              </a:spcAft>
              <a:buNone/>
            </a:pPr>
            <a:r>
              <a:rPr lang="en">
                <a:latin typeface="Georgia"/>
                <a:ea typeface="Georgia"/>
                <a:cs typeface="Georgia"/>
                <a:sym typeface="Georgia"/>
              </a:rPr>
              <a:t>G</a:t>
            </a:r>
            <a:r>
              <a:rPr lang="en">
                <a:latin typeface="Georgia"/>
                <a:ea typeface="Georgia"/>
                <a:cs typeface="Georgia"/>
                <a:sym typeface="Georgia"/>
              </a:rPr>
              <a:t>roup number: 20</a:t>
            </a:r>
            <a:endParaRPr>
              <a:latin typeface="Georgia"/>
              <a:ea typeface="Georgia"/>
              <a:cs typeface="Georgia"/>
              <a:sym typeface="Georgia"/>
            </a:endParaRPr>
          </a:p>
          <a:p>
            <a:pPr indent="0" lvl="0" marL="0" rtl="0" algn="ctr">
              <a:spcBef>
                <a:spcPts val="800"/>
              </a:spcBef>
              <a:spcAft>
                <a:spcPts val="0"/>
              </a:spcAft>
              <a:buNone/>
            </a:pPr>
            <a:r>
              <a:rPr lang="en">
                <a:latin typeface="Georgia"/>
                <a:ea typeface="Georgia"/>
                <a:cs typeface="Georgia"/>
                <a:sym typeface="Georgia"/>
              </a:rPr>
              <a:t>NLP FINAL PROJECT</a:t>
            </a:r>
            <a:endParaRPr>
              <a:latin typeface="Georgia"/>
              <a:ea typeface="Georgia"/>
              <a:cs typeface="Georgia"/>
              <a:sym typeface="Georgia"/>
            </a:endParaRPr>
          </a:p>
        </p:txBody>
      </p:sp>
      <p:sp>
        <p:nvSpPr>
          <p:cNvPr id="169" name="Google Shape;169;p19"/>
          <p:cNvSpPr txBox="1"/>
          <p:nvPr>
            <p:ph type="ctrTitle"/>
          </p:nvPr>
        </p:nvSpPr>
        <p:spPr>
          <a:xfrm>
            <a:off x="342900" y="516650"/>
            <a:ext cx="8458200" cy="1406400"/>
          </a:xfrm>
          <a:prstGeom prst="rect">
            <a:avLst/>
          </a:prstGeom>
        </p:spPr>
        <p:txBody>
          <a:bodyPr anchorCtr="0" anchor="b" bIns="34275" lIns="68575" spcFirstLastPara="1" rIns="68575" wrap="square" tIns="34275">
            <a:noAutofit/>
          </a:bodyPr>
          <a:lstStyle/>
          <a:p>
            <a:pPr indent="0" lvl="0" marL="0" rtl="0" algn="ctr">
              <a:spcBef>
                <a:spcPts val="0"/>
              </a:spcBef>
              <a:spcAft>
                <a:spcPts val="0"/>
              </a:spcAft>
              <a:buClr>
                <a:schemeClr val="dk1"/>
              </a:buClr>
              <a:buSzPts val="1100"/>
              <a:buFont typeface="Arial"/>
              <a:buNone/>
            </a:pPr>
            <a:r>
              <a:rPr lang="en" sz="3200">
                <a:latin typeface="Georgia"/>
                <a:ea typeface="Georgia"/>
                <a:cs typeface="Georgia"/>
                <a:sym typeface="Georgia"/>
              </a:rPr>
              <a:t>Efficient Summarization of Healthcare Responses</a:t>
            </a:r>
            <a:endParaRPr sz="3200">
              <a:latin typeface="Georgia"/>
              <a:ea typeface="Georgia"/>
              <a:cs typeface="Georgia"/>
              <a:sym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28"/>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sz="3100"/>
              <a:t>Individual team members’ contributions</a:t>
            </a:r>
            <a:endParaRPr sz="3100"/>
          </a:p>
        </p:txBody>
      </p:sp>
      <p:sp>
        <p:nvSpPr>
          <p:cNvPr id="240" name="Google Shape;240;p28"/>
          <p:cNvSpPr txBox="1"/>
          <p:nvPr>
            <p:ph idx="1" type="body"/>
          </p:nvPr>
        </p:nvSpPr>
        <p:spPr>
          <a:xfrm>
            <a:off x="633850" y="1035875"/>
            <a:ext cx="7962600" cy="3599400"/>
          </a:xfrm>
          <a:prstGeom prst="rect">
            <a:avLst/>
          </a:prstGeom>
        </p:spPr>
        <p:txBody>
          <a:bodyPr anchorCtr="0" anchor="t" bIns="34275" lIns="68575" spcFirstLastPara="1" rIns="68575" wrap="square" tIns="34275">
            <a:noAutofit/>
          </a:bodyPr>
          <a:lstStyle/>
          <a:p>
            <a:pPr indent="0" lvl="0" marL="0" rtl="0" algn="just">
              <a:lnSpc>
                <a:spcPct val="100000"/>
              </a:lnSpc>
              <a:spcBef>
                <a:spcPts val="0"/>
              </a:spcBef>
              <a:spcAft>
                <a:spcPts val="0"/>
              </a:spcAft>
              <a:buClr>
                <a:schemeClr val="dk1"/>
              </a:buClr>
              <a:buSzPts val="1100"/>
              <a:buFont typeface="Arial"/>
              <a:buNone/>
            </a:pPr>
            <a:r>
              <a:rPr b="1" lang="en" sz="1300">
                <a:solidFill>
                  <a:srgbClr val="434343"/>
                </a:solidFill>
                <a:latin typeface="Roboto"/>
                <a:ea typeface="Roboto"/>
                <a:cs typeface="Roboto"/>
                <a:sym typeface="Roboto"/>
              </a:rPr>
              <a:t>Dhairya (2022157):</a:t>
            </a:r>
            <a:r>
              <a:rPr lang="en" sz="1300">
                <a:solidFill>
                  <a:srgbClr val="434343"/>
                </a:solidFill>
                <a:latin typeface="Roboto"/>
                <a:ea typeface="Roboto"/>
                <a:cs typeface="Roboto"/>
                <a:sym typeface="Roboto"/>
              </a:rPr>
              <a:t> Led the implementation of the stacking ensemble models, including the integration of Flan-T5 with LoRA, BART, and Pegasus. Fine-tuned models using Hugging Face Transformers and handled the training setup including formatting the input prompts and managing experiment configurations. Evaluated final summaries using BERTScore, BLEU, and METEOR, and compiled comparative results across perspectives.</a:t>
            </a:r>
            <a:endParaRPr sz="1300">
              <a:solidFill>
                <a:srgbClr val="434343"/>
              </a:solidFill>
              <a:latin typeface="Roboto"/>
              <a:ea typeface="Roboto"/>
              <a:cs typeface="Roboto"/>
              <a:sym typeface="Roboto"/>
            </a:endParaRPr>
          </a:p>
          <a:p>
            <a:pPr indent="0" lvl="0" marL="0" rtl="0" algn="just">
              <a:lnSpc>
                <a:spcPct val="100000"/>
              </a:lnSpc>
              <a:spcBef>
                <a:spcPts val="1200"/>
              </a:spcBef>
              <a:spcAft>
                <a:spcPts val="0"/>
              </a:spcAft>
              <a:buClr>
                <a:schemeClr val="dk1"/>
              </a:buClr>
              <a:buSzPts val="1100"/>
              <a:buFont typeface="Arial"/>
              <a:buNone/>
            </a:pPr>
            <a:r>
              <a:rPr b="1" lang="en" sz="1300">
                <a:solidFill>
                  <a:srgbClr val="434343"/>
                </a:solidFill>
                <a:latin typeface="Roboto"/>
                <a:ea typeface="Roboto"/>
                <a:cs typeface="Roboto"/>
                <a:sym typeface="Roboto"/>
              </a:rPr>
              <a:t>Pandillapelly Harshvardhini (2022345):</a:t>
            </a:r>
            <a:r>
              <a:rPr lang="en" sz="1300">
                <a:solidFill>
                  <a:srgbClr val="434343"/>
                </a:solidFill>
                <a:latin typeface="Roboto"/>
                <a:ea typeface="Roboto"/>
                <a:cs typeface="Roboto"/>
                <a:sym typeface="Roboto"/>
              </a:rPr>
              <a:t> </a:t>
            </a:r>
            <a:r>
              <a:rPr lang="en" sz="1300">
                <a:solidFill>
                  <a:srgbClr val="434343"/>
                </a:solidFill>
                <a:latin typeface="Roboto"/>
                <a:ea typeface="Roboto"/>
                <a:cs typeface="Roboto"/>
                <a:sym typeface="Roboto"/>
              </a:rPr>
              <a:t>Designed and developed the weakly supervised classification pipeline using Snorkel with Logistic Regression and SVM. Implemented the zero-shot fallback mechanism using facebook/bart-large-mnli to handle abstentions from Snorkel and SVM. Processed the dataset and constructed the classified-test-output.json used in downstream summarization tasks.</a:t>
            </a:r>
            <a:endParaRPr sz="1300">
              <a:solidFill>
                <a:srgbClr val="434343"/>
              </a:solidFill>
              <a:latin typeface="Roboto"/>
              <a:ea typeface="Roboto"/>
              <a:cs typeface="Roboto"/>
              <a:sym typeface="Roboto"/>
            </a:endParaRPr>
          </a:p>
          <a:p>
            <a:pPr indent="0" lvl="0" marL="0" rtl="0" algn="just">
              <a:lnSpc>
                <a:spcPct val="100000"/>
              </a:lnSpc>
              <a:spcBef>
                <a:spcPts val="1200"/>
              </a:spcBef>
              <a:spcAft>
                <a:spcPts val="0"/>
              </a:spcAft>
              <a:buClr>
                <a:schemeClr val="dk1"/>
              </a:buClr>
              <a:buSzPts val="1100"/>
              <a:buFont typeface="Arial"/>
              <a:buNone/>
            </a:pPr>
            <a:r>
              <a:rPr b="1" lang="en" sz="1300">
                <a:solidFill>
                  <a:srgbClr val="434343"/>
                </a:solidFill>
                <a:latin typeface="Roboto"/>
                <a:ea typeface="Roboto"/>
                <a:cs typeface="Roboto"/>
                <a:sym typeface="Roboto"/>
              </a:rPr>
              <a:t>Harsh Vishwakarma (2022205):</a:t>
            </a:r>
            <a:r>
              <a:rPr lang="en" sz="1300">
                <a:solidFill>
                  <a:srgbClr val="434343"/>
                </a:solidFill>
                <a:latin typeface="Roboto"/>
                <a:ea typeface="Roboto"/>
                <a:cs typeface="Roboto"/>
                <a:sym typeface="Roboto"/>
              </a:rPr>
              <a:t> </a:t>
            </a:r>
            <a:r>
              <a:rPr lang="en" sz="1300">
                <a:solidFill>
                  <a:srgbClr val="434343"/>
                </a:solidFill>
                <a:latin typeface="Roboto"/>
                <a:ea typeface="Roboto"/>
                <a:cs typeface="Roboto"/>
                <a:sym typeface="Roboto"/>
              </a:rPr>
              <a:t>Handled extractive and abstractive summarization workflows, including BART-based sentence summarization and Pegasus-based refinement. Conducted Perspective-wise analysis of summary quality and aligned model outputs with human-labeled references. Composed the observations and analysis, and contributed to writing the final report including insights from metrics and ablation studies.</a:t>
            </a:r>
            <a:endParaRPr sz="1300">
              <a:solidFill>
                <a:srgbClr val="434343"/>
              </a:solidFill>
              <a:latin typeface="Roboto"/>
              <a:ea typeface="Roboto"/>
              <a:cs typeface="Roboto"/>
              <a:sym typeface="Roboto"/>
            </a:endParaRPr>
          </a:p>
          <a:p>
            <a:pPr indent="0" lvl="0" marL="0" rtl="0" algn="just">
              <a:lnSpc>
                <a:spcPct val="100000"/>
              </a:lnSpc>
              <a:spcBef>
                <a:spcPts val="1200"/>
              </a:spcBef>
              <a:spcAft>
                <a:spcPts val="0"/>
              </a:spcAft>
              <a:buClr>
                <a:schemeClr val="dk1"/>
              </a:buClr>
              <a:buSzPts val="1100"/>
              <a:buFont typeface="Arial"/>
              <a:buNone/>
            </a:pPr>
            <a:r>
              <a:t/>
            </a:r>
            <a:endParaRPr sz="1300">
              <a:solidFill>
                <a:srgbClr val="434343"/>
              </a:solidFill>
              <a:latin typeface="Roboto"/>
              <a:ea typeface="Roboto"/>
              <a:cs typeface="Roboto"/>
              <a:sym typeface="Roboto"/>
            </a:endParaRPr>
          </a:p>
          <a:p>
            <a:pPr indent="0" lvl="0" marL="0" rtl="0" algn="just">
              <a:lnSpc>
                <a:spcPct val="100000"/>
              </a:lnSpc>
              <a:spcBef>
                <a:spcPts val="1200"/>
              </a:spcBef>
              <a:spcAft>
                <a:spcPts val="1200"/>
              </a:spcAft>
              <a:buNone/>
            </a:pPr>
            <a:r>
              <a:t/>
            </a:r>
            <a:endParaRPr sz="1300">
              <a:solidFill>
                <a:srgbClr val="434343"/>
              </a:solidFill>
              <a:latin typeface="Roboto"/>
              <a:ea typeface="Roboto"/>
              <a:cs typeface="Roboto"/>
              <a:sym typeface="Roboto"/>
            </a:endParaRPr>
          </a:p>
        </p:txBody>
      </p:sp>
      <p:sp>
        <p:nvSpPr>
          <p:cNvPr id="241" name="Google Shape;241;p28"/>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9"/>
          <p:cNvSpPr txBox="1"/>
          <p:nvPr>
            <p:ph type="title"/>
          </p:nvPr>
        </p:nvSpPr>
        <p:spPr>
          <a:xfrm>
            <a:off x="1029895" y="1910870"/>
            <a:ext cx="7084200" cy="619500"/>
          </a:xfrm>
          <a:prstGeom prst="rect">
            <a:avLst/>
          </a:prstGeom>
        </p:spPr>
        <p:txBody>
          <a:bodyPr anchorCtr="0" anchor="ctr" bIns="34275" lIns="68575" spcFirstLastPara="1" rIns="68575" wrap="square" tIns="34275">
            <a:noAutofit/>
          </a:bodyPr>
          <a:lstStyle/>
          <a:p>
            <a:pPr indent="0" lvl="0" marL="0" rtl="0" algn="ctr">
              <a:spcBef>
                <a:spcPts val="0"/>
              </a:spcBef>
              <a:spcAft>
                <a:spcPts val="0"/>
              </a:spcAft>
              <a:buNone/>
            </a:pPr>
            <a:r>
              <a:rPr lang="en"/>
              <a:t>Thank You</a:t>
            </a:r>
            <a:endParaRPr/>
          </a:p>
        </p:txBody>
      </p:sp>
      <p:sp>
        <p:nvSpPr>
          <p:cNvPr id="247" name="Google Shape;247;p29"/>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0"/>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Motivation</a:t>
            </a:r>
            <a:endParaRPr/>
          </a:p>
        </p:txBody>
      </p:sp>
      <p:sp>
        <p:nvSpPr>
          <p:cNvPr id="175" name="Google Shape;175;p20"/>
          <p:cNvSpPr txBox="1"/>
          <p:nvPr>
            <p:ph idx="1" type="body"/>
          </p:nvPr>
        </p:nvSpPr>
        <p:spPr>
          <a:xfrm>
            <a:off x="633850" y="1035875"/>
            <a:ext cx="7962600" cy="3599400"/>
          </a:xfrm>
          <a:prstGeom prst="rect">
            <a:avLst/>
          </a:prstGeom>
        </p:spPr>
        <p:txBody>
          <a:bodyPr anchorCtr="0" anchor="t" bIns="34275" lIns="68575" spcFirstLastPara="1" rIns="68575" wrap="square" tIns="34275">
            <a:noAutofit/>
          </a:bodyPr>
          <a:lstStyle/>
          <a:p>
            <a:pPr indent="0" lvl="0" marL="0" rtl="0" algn="just">
              <a:lnSpc>
                <a:spcPct val="150000"/>
              </a:lnSpc>
              <a:spcBef>
                <a:spcPts val="0"/>
              </a:spcBef>
              <a:spcAft>
                <a:spcPts val="1200"/>
              </a:spcAft>
              <a:buNone/>
            </a:pPr>
            <a:r>
              <a:rPr lang="en" sz="1500">
                <a:latin typeface="Arial"/>
                <a:ea typeface="Arial"/>
                <a:cs typeface="Arial"/>
                <a:sym typeface="Arial"/>
              </a:rPr>
              <a:t>Online platforms like </a:t>
            </a:r>
            <a:r>
              <a:rPr b="1" lang="en" sz="1500">
                <a:latin typeface="Arial"/>
                <a:ea typeface="Arial"/>
                <a:cs typeface="Arial"/>
                <a:sym typeface="Arial"/>
              </a:rPr>
              <a:t>Reddit and Quora</a:t>
            </a:r>
            <a:r>
              <a:rPr lang="en" sz="1500">
                <a:latin typeface="Arial"/>
                <a:ea typeface="Arial"/>
                <a:cs typeface="Arial"/>
                <a:sym typeface="Arial"/>
              </a:rPr>
              <a:t> host rich discussions on health topics, often from diverse personal and professional perspectives. However, the information is scattered, unstructured, and varies in quality. Traditional summarization models focus on general summaries and often fail to capture these valuable perspectives. Our motivation is to explore how advanced models like </a:t>
            </a:r>
            <a:r>
              <a:rPr b="1" lang="en" sz="1500">
                <a:latin typeface="Arial"/>
                <a:ea typeface="Arial"/>
                <a:cs typeface="Arial"/>
                <a:sym typeface="Arial"/>
              </a:rPr>
              <a:t>FLAN-T5</a:t>
            </a:r>
            <a:r>
              <a:rPr lang="en" sz="1500">
                <a:latin typeface="Arial"/>
                <a:ea typeface="Arial"/>
                <a:cs typeface="Arial"/>
                <a:sym typeface="Arial"/>
              </a:rPr>
              <a:t> and </a:t>
            </a:r>
            <a:r>
              <a:rPr b="1" lang="en" sz="1500">
                <a:latin typeface="Arial"/>
                <a:ea typeface="Arial"/>
                <a:cs typeface="Arial"/>
                <a:sym typeface="Arial"/>
              </a:rPr>
              <a:t>PLASMA</a:t>
            </a:r>
            <a:r>
              <a:rPr lang="en" sz="1500">
                <a:latin typeface="Arial"/>
                <a:ea typeface="Arial"/>
                <a:cs typeface="Arial"/>
                <a:sym typeface="Arial"/>
              </a:rPr>
              <a:t> can generate </a:t>
            </a:r>
            <a:r>
              <a:rPr b="1" lang="en" sz="1500">
                <a:latin typeface="Arial"/>
                <a:ea typeface="Arial"/>
                <a:cs typeface="Arial"/>
                <a:sym typeface="Arial"/>
              </a:rPr>
              <a:t>structured, perspective-aware summaries</a:t>
            </a:r>
            <a:r>
              <a:rPr lang="en" sz="1500">
                <a:latin typeface="Arial"/>
                <a:ea typeface="Arial"/>
                <a:cs typeface="Arial"/>
                <a:sym typeface="Arial"/>
              </a:rPr>
              <a:t>, helping users access clearer, more reliable, and contextually relevant health information.</a:t>
            </a:r>
            <a:endParaRPr sz="2200">
              <a:solidFill>
                <a:srgbClr val="434343"/>
              </a:solidFill>
              <a:latin typeface="Roboto"/>
              <a:ea typeface="Roboto"/>
              <a:cs typeface="Roboto"/>
              <a:sym typeface="Roboto"/>
            </a:endParaRPr>
          </a:p>
        </p:txBody>
      </p:sp>
      <p:sp>
        <p:nvSpPr>
          <p:cNvPr id="176" name="Google Shape;176;p20"/>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1"/>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BASELINE</a:t>
            </a:r>
            <a:endParaRPr/>
          </a:p>
        </p:txBody>
      </p:sp>
      <p:sp>
        <p:nvSpPr>
          <p:cNvPr id="182" name="Google Shape;182;p21"/>
          <p:cNvSpPr txBox="1"/>
          <p:nvPr>
            <p:ph idx="1" type="body"/>
          </p:nvPr>
        </p:nvSpPr>
        <p:spPr>
          <a:xfrm>
            <a:off x="633845" y="1035887"/>
            <a:ext cx="78867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b="1" lang="en" sz="1500"/>
              <a:t>FLAN-T5 (w/ LoRA):</a:t>
            </a:r>
            <a:r>
              <a:rPr lang="en" sz="1500"/>
              <a:t> Flan-T5 is a fine-tuned encoder-decoder transformer model that performs zero-shot or few-shot summarization and classification using natural language instructions. In this setup, it is used to directly generate summaries and labels from the input. It basically </a:t>
            </a:r>
            <a:r>
              <a:rPr lang="en" sz="1500"/>
              <a:t>summarizes</a:t>
            </a:r>
            <a:endParaRPr sz="1500"/>
          </a:p>
          <a:p>
            <a:pPr indent="0" lvl="0" marL="0" rtl="0" algn="l">
              <a:spcBef>
                <a:spcPts val="800"/>
              </a:spcBef>
              <a:spcAft>
                <a:spcPts val="0"/>
              </a:spcAft>
              <a:buClr>
                <a:schemeClr val="dk1"/>
              </a:buClr>
              <a:buSzPts val="1100"/>
              <a:buFont typeface="Arial"/>
              <a:buNone/>
            </a:pPr>
            <a:r>
              <a:rPr b="1" lang="en" sz="1500"/>
              <a:t>Plasma:</a:t>
            </a:r>
            <a:r>
              <a:rPr lang="en" sz="1500"/>
              <a:t> It introduces soft prefixes learned during training to guide the generation toward a target perspective. Additionally, PLASMA includes a perspective-controlled objective that calculates energy values based on perspective alignment, tone, and anchor-text matching.</a:t>
            </a:r>
            <a:endParaRPr sz="1500"/>
          </a:p>
          <a:p>
            <a:pPr indent="0" lvl="0" marL="0" rtl="0" algn="l">
              <a:spcBef>
                <a:spcPts val="800"/>
              </a:spcBef>
              <a:spcAft>
                <a:spcPts val="0"/>
              </a:spcAft>
              <a:buClr>
                <a:schemeClr val="dk1"/>
              </a:buClr>
              <a:buSzPts val="1100"/>
              <a:buFont typeface="Arial"/>
              <a:buNone/>
            </a:pPr>
            <a:r>
              <a:t/>
            </a:r>
            <a:endParaRPr sz="1500"/>
          </a:p>
          <a:p>
            <a:pPr indent="0" lvl="0" marL="0" rtl="0" algn="l">
              <a:spcBef>
                <a:spcPts val="800"/>
              </a:spcBef>
              <a:spcAft>
                <a:spcPts val="0"/>
              </a:spcAft>
              <a:buClr>
                <a:schemeClr val="dk1"/>
              </a:buClr>
              <a:buSzPts val="1100"/>
              <a:buFont typeface="Arial"/>
              <a:buNone/>
            </a:pPr>
            <a:r>
              <a:t/>
            </a:r>
            <a:endParaRPr sz="1500"/>
          </a:p>
          <a:p>
            <a:pPr indent="0" lvl="0" marL="0" rtl="0" algn="l">
              <a:spcBef>
                <a:spcPts val="800"/>
              </a:spcBef>
              <a:spcAft>
                <a:spcPts val="0"/>
              </a:spcAft>
              <a:buNone/>
            </a:pPr>
            <a:r>
              <a:t/>
            </a:r>
            <a:endParaRPr sz="1500"/>
          </a:p>
        </p:txBody>
      </p:sp>
      <p:sp>
        <p:nvSpPr>
          <p:cNvPr id="183" name="Google Shape;183;p21"/>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84" name="Google Shape;184;p21"/>
          <p:cNvPicPr preferRelativeResize="0"/>
          <p:nvPr/>
        </p:nvPicPr>
        <p:blipFill>
          <a:blip r:embed="rId3">
            <a:alphaModFix/>
          </a:blip>
          <a:stretch>
            <a:fillRect/>
          </a:stretch>
        </p:blipFill>
        <p:spPr>
          <a:xfrm>
            <a:off x="787300" y="2715525"/>
            <a:ext cx="2895600" cy="1638300"/>
          </a:xfrm>
          <a:prstGeom prst="rect">
            <a:avLst/>
          </a:prstGeom>
          <a:noFill/>
          <a:ln>
            <a:noFill/>
          </a:ln>
        </p:spPr>
      </p:pic>
      <p:pic>
        <p:nvPicPr>
          <p:cNvPr id="185" name="Google Shape;185;p21"/>
          <p:cNvPicPr preferRelativeResize="0"/>
          <p:nvPr/>
        </p:nvPicPr>
        <p:blipFill>
          <a:blip r:embed="rId4">
            <a:alphaModFix/>
          </a:blip>
          <a:stretch>
            <a:fillRect/>
          </a:stretch>
        </p:blipFill>
        <p:spPr>
          <a:xfrm>
            <a:off x="4698613" y="2572638"/>
            <a:ext cx="3019425" cy="17811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Dataset description</a:t>
            </a:r>
            <a:endParaRPr/>
          </a:p>
        </p:txBody>
      </p:sp>
      <p:sp>
        <p:nvSpPr>
          <p:cNvPr id="191" name="Google Shape;191;p22"/>
          <p:cNvSpPr txBox="1"/>
          <p:nvPr>
            <p:ph idx="1" type="body"/>
          </p:nvPr>
        </p:nvSpPr>
        <p:spPr>
          <a:xfrm>
            <a:off x="633850" y="1035875"/>
            <a:ext cx="7962600" cy="3599400"/>
          </a:xfrm>
          <a:prstGeom prst="rect">
            <a:avLst/>
          </a:prstGeom>
        </p:spPr>
        <p:txBody>
          <a:bodyPr anchorCtr="0" anchor="t" bIns="34275" lIns="68575" spcFirstLastPara="1" rIns="68575" wrap="square" tIns="34275">
            <a:noAutofit/>
          </a:bodyPr>
          <a:lstStyle/>
          <a:p>
            <a:pPr indent="0" lvl="0" marL="0" rtl="0" algn="just">
              <a:lnSpc>
                <a:spcPct val="115000"/>
              </a:lnSpc>
              <a:spcBef>
                <a:spcPts val="0"/>
              </a:spcBef>
              <a:spcAft>
                <a:spcPts val="0"/>
              </a:spcAft>
              <a:buNone/>
            </a:pPr>
            <a:r>
              <a:rPr lang="en" sz="1100">
                <a:latin typeface="Arial"/>
                <a:ea typeface="Arial"/>
                <a:cs typeface="Arial"/>
                <a:sym typeface="Arial"/>
              </a:rPr>
              <a:t>Files: </a:t>
            </a:r>
            <a:r>
              <a:rPr b="1" lang="en" sz="1100">
                <a:latin typeface="Arial"/>
                <a:ea typeface="Arial"/>
                <a:cs typeface="Arial"/>
                <a:sym typeface="Arial"/>
              </a:rPr>
              <a:t>Three JSON files—train.json, valid.json, test.json.</a:t>
            </a:r>
            <a:endParaRPr sz="1100">
              <a:latin typeface="Arial"/>
              <a:ea typeface="Arial"/>
              <a:cs typeface="Arial"/>
              <a:sym typeface="Arial"/>
            </a:endParaRPr>
          </a:p>
          <a:p>
            <a:pPr indent="0" lvl="0" marL="0" rtl="0" algn="just">
              <a:lnSpc>
                <a:spcPct val="115000"/>
              </a:lnSpc>
              <a:spcBef>
                <a:spcPts val="1200"/>
              </a:spcBef>
              <a:spcAft>
                <a:spcPts val="0"/>
              </a:spcAft>
              <a:buNone/>
            </a:pPr>
            <a:r>
              <a:rPr lang="en" sz="1100">
                <a:latin typeface="Arial"/>
                <a:ea typeface="Arial"/>
                <a:cs typeface="Arial"/>
                <a:sym typeface="Arial"/>
              </a:rPr>
              <a:t>Each file contains a list of JSON examples with </a:t>
            </a:r>
            <a:r>
              <a:rPr b="1" lang="en" sz="1100">
                <a:latin typeface="Arial"/>
                <a:ea typeface="Arial"/>
                <a:cs typeface="Arial"/>
                <a:sym typeface="Arial"/>
              </a:rPr>
              <a:t>key fields:</a:t>
            </a:r>
            <a:r>
              <a:rPr lang="en" sz="1100">
                <a:latin typeface="Arial"/>
                <a:ea typeface="Arial"/>
                <a:cs typeface="Arial"/>
                <a:sym typeface="Arial"/>
              </a:rPr>
              <a:t> </a:t>
            </a:r>
            <a:r>
              <a:rPr b="1" lang="en" sz="1100">
                <a:latin typeface="Arial"/>
                <a:ea typeface="Arial"/>
                <a:cs typeface="Arial"/>
                <a:sym typeface="Arial"/>
              </a:rPr>
              <a:t>uri, question, context, answers, labelled_answer_spans, labelled_summaries, and raw_text.</a:t>
            </a:r>
            <a:r>
              <a:rPr lang="en" sz="1100">
                <a:latin typeface="Arial"/>
                <a:ea typeface="Arial"/>
                <a:cs typeface="Arial"/>
                <a:sym typeface="Arial"/>
              </a:rPr>
              <a:t> This structure facilitates perspective-based summarization by mapping answers to categorized summaries.</a:t>
            </a:r>
            <a:endParaRPr sz="1100">
              <a:latin typeface="Arial"/>
              <a:ea typeface="Arial"/>
              <a:cs typeface="Arial"/>
              <a:sym typeface="Arial"/>
            </a:endParaRPr>
          </a:p>
          <a:p>
            <a:pPr indent="0" lvl="0" marL="0" rtl="0" algn="just">
              <a:lnSpc>
                <a:spcPct val="115000"/>
              </a:lnSpc>
              <a:spcBef>
                <a:spcPts val="1200"/>
              </a:spcBef>
              <a:spcAft>
                <a:spcPts val="0"/>
              </a:spcAft>
              <a:buNone/>
            </a:pPr>
            <a:r>
              <a:t/>
            </a:r>
            <a:endParaRPr sz="1100">
              <a:latin typeface="Arial"/>
              <a:ea typeface="Arial"/>
              <a:cs typeface="Arial"/>
              <a:sym typeface="Arial"/>
            </a:endParaRPr>
          </a:p>
          <a:p>
            <a:pPr indent="0" lvl="0" marL="0" rtl="0" algn="just">
              <a:lnSpc>
                <a:spcPct val="115000"/>
              </a:lnSpc>
              <a:spcBef>
                <a:spcPts val="1200"/>
              </a:spcBef>
              <a:spcAft>
                <a:spcPts val="1200"/>
              </a:spcAft>
              <a:buNone/>
            </a:pPr>
            <a:r>
              <a:t/>
            </a:r>
            <a:endParaRPr sz="1100">
              <a:latin typeface="Arial"/>
              <a:ea typeface="Arial"/>
              <a:cs typeface="Arial"/>
              <a:sym typeface="Arial"/>
            </a:endParaRPr>
          </a:p>
        </p:txBody>
      </p:sp>
      <p:sp>
        <p:nvSpPr>
          <p:cNvPr id="192" name="Google Shape;192;p22"/>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193" name="Google Shape;193;p22"/>
          <p:cNvPicPr preferRelativeResize="0"/>
          <p:nvPr/>
        </p:nvPicPr>
        <p:blipFill>
          <a:blip r:embed="rId3">
            <a:alphaModFix/>
          </a:blip>
          <a:stretch>
            <a:fillRect/>
          </a:stretch>
        </p:blipFill>
        <p:spPr>
          <a:xfrm>
            <a:off x="5957950" y="2189125"/>
            <a:ext cx="2929250" cy="1572500"/>
          </a:xfrm>
          <a:prstGeom prst="rect">
            <a:avLst/>
          </a:prstGeom>
          <a:noFill/>
          <a:ln>
            <a:noFill/>
          </a:ln>
        </p:spPr>
      </p:pic>
      <p:pic>
        <p:nvPicPr>
          <p:cNvPr id="194" name="Google Shape;194;p22"/>
          <p:cNvPicPr preferRelativeResize="0"/>
          <p:nvPr/>
        </p:nvPicPr>
        <p:blipFill>
          <a:blip r:embed="rId4">
            <a:alphaModFix/>
          </a:blip>
          <a:stretch>
            <a:fillRect/>
          </a:stretch>
        </p:blipFill>
        <p:spPr>
          <a:xfrm>
            <a:off x="2544574" y="2385613"/>
            <a:ext cx="2929251" cy="22496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Methodology</a:t>
            </a:r>
            <a:endParaRPr/>
          </a:p>
        </p:txBody>
      </p:sp>
      <p:sp>
        <p:nvSpPr>
          <p:cNvPr id="200" name="Google Shape;200;p23"/>
          <p:cNvSpPr txBox="1"/>
          <p:nvPr>
            <p:ph idx="1" type="body"/>
          </p:nvPr>
        </p:nvSpPr>
        <p:spPr>
          <a:xfrm>
            <a:off x="580099" y="1035886"/>
            <a:ext cx="3834300" cy="35994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Clr>
                <a:schemeClr val="dk1"/>
              </a:buClr>
              <a:buSzPts val="1100"/>
              <a:buFont typeface="Arial"/>
              <a:buNone/>
            </a:pPr>
            <a:r>
              <a:rPr lang="en" sz="1800">
                <a:latin typeface="Arial"/>
                <a:ea typeface="Arial"/>
                <a:cs typeface="Arial"/>
                <a:sym typeface="Arial"/>
              </a:rPr>
              <a:t>Fine-tuned Flan-T5 with LoRA + Pegasus</a:t>
            </a:r>
            <a:endParaRPr sz="18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300">
                <a:latin typeface="Arial"/>
                <a:ea typeface="Arial"/>
                <a:cs typeface="Arial"/>
                <a:sym typeface="Arial"/>
              </a:rPr>
              <a:t>Fine-tuned Flan-T5 using LoRA for memory-efficient instruction-based summarization and combined it with Pegasus outputs. A stacked ensemble compares both outputs to generate one unified summary per input that attempts to align with user perspective.</a:t>
            </a:r>
            <a:endParaRPr sz="13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700">
                <a:latin typeface="Arial"/>
                <a:ea typeface="Arial"/>
                <a:cs typeface="Arial"/>
                <a:sym typeface="Arial"/>
              </a:rPr>
              <a:t>Fine-Tuned BART + Fine-tuned Flan-T5 with LoRA</a:t>
            </a:r>
            <a:endParaRPr sz="1700">
              <a:latin typeface="Arial"/>
              <a:ea typeface="Arial"/>
              <a:cs typeface="Arial"/>
              <a:sym typeface="Arial"/>
            </a:endParaRPr>
          </a:p>
          <a:p>
            <a:pPr indent="0" lvl="0" marL="0" rtl="0" algn="l">
              <a:spcBef>
                <a:spcPts val="800"/>
              </a:spcBef>
              <a:spcAft>
                <a:spcPts val="0"/>
              </a:spcAft>
              <a:buClr>
                <a:schemeClr val="dk1"/>
              </a:buClr>
              <a:buSzPts val="1100"/>
              <a:buFont typeface="Arial"/>
              <a:buNone/>
            </a:pPr>
            <a:r>
              <a:rPr lang="en" sz="1300">
                <a:latin typeface="Arial"/>
                <a:ea typeface="Arial"/>
                <a:cs typeface="Arial"/>
                <a:sym typeface="Arial"/>
              </a:rPr>
              <a:t>Trained BART and Flan-T5 (LoRA) on perspective-tagged data and selected the better summary output from the two based on relevance and fluency. This ensemble leveraged BART's natural language quality and Flan-T5’s strong instruction-following to improve summary precision.</a:t>
            </a:r>
            <a:endParaRPr sz="1800">
              <a:solidFill>
                <a:srgbClr val="434343"/>
              </a:solidFill>
              <a:latin typeface="Arial"/>
              <a:ea typeface="Arial"/>
              <a:cs typeface="Arial"/>
              <a:sym typeface="Arial"/>
            </a:endParaRPr>
          </a:p>
        </p:txBody>
      </p:sp>
      <p:sp>
        <p:nvSpPr>
          <p:cNvPr id="201" name="Google Shape;201;p23"/>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02" name="Google Shape;202;p23"/>
          <p:cNvSpPr txBox="1"/>
          <p:nvPr>
            <p:ph idx="2" type="body"/>
          </p:nvPr>
        </p:nvSpPr>
        <p:spPr>
          <a:xfrm>
            <a:off x="4683575" y="1035874"/>
            <a:ext cx="3828900" cy="3912600"/>
          </a:xfrm>
          <a:prstGeom prst="rect">
            <a:avLst/>
          </a:prstGeom>
        </p:spPr>
        <p:txBody>
          <a:bodyPr anchorCtr="0" anchor="t" bIns="34275" lIns="68575" spcFirstLastPara="1" rIns="68575" wrap="square" tIns="34275">
            <a:noAutofit/>
          </a:bodyPr>
          <a:lstStyle/>
          <a:p>
            <a:pPr indent="0" lvl="0" marL="0" rtl="0" algn="l">
              <a:spcBef>
                <a:spcPts val="800"/>
              </a:spcBef>
              <a:spcAft>
                <a:spcPts val="0"/>
              </a:spcAft>
              <a:buNone/>
            </a:pPr>
            <a:r>
              <a:rPr lang="en" sz="1800">
                <a:latin typeface="Arial"/>
                <a:ea typeface="Arial"/>
                <a:cs typeface="Arial"/>
                <a:sym typeface="Arial"/>
              </a:rPr>
              <a:t>Snorkel + Logistic Regression (LR)</a:t>
            </a:r>
            <a:endParaRPr sz="1800">
              <a:latin typeface="Arial"/>
              <a:ea typeface="Arial"/>
              <a:cs typeface="Arial"/>
              <a:sym typeface="Arial"/>
            </a:endParaRPr>
          </a:p>
          <a:p>
            <a:pPr indent="0" lvl="0" marL="0" rtl="0" algn="l">
              <a:spcBef>
                <a:spcPts val="800"/>
              </a:spcBef>
              <a:spcAft>
                <a:spcPts val="0"/>
              </a:spcAft>
              <a:buNone/>
            </a:pPr>
            <a:r>
              <a:rPr lang="en" sz="1300">
                <a:latin typeface="Arial"/>
                <a:ea typeface="Arial"/>
                <a:cs typeface="Arial"/>
                <a:sym typeface="Arial"/>
              </a:rPr>
              <a:t>Used Snorkel labeling functions and embeddings from all-mpnet-base-v2 to train a logistic regression model for perspective classification. Each test sentence is labeled using Snorkel if confident, otherwise fallback to LR; summaries are generated per perspective using BART and refined with Pegasus.</a:t>
            </a:r>
            <a:endParaRPr sz="1300">
              <a:latin typeface="Arial"/>
              <a:ea typeface="Arial"/>
              <a:cs typeface="Arial"/>
              <a:sym typeface="Arial"/>
            </a:endParaRPr>
          </a:p>
          <a:p>
            <a:pPr indent="0" lvl="0" marL="0" rtl="0" algn="l">
              <a:spcBef>
                <a:spcPts val="800"/>
              </a:spcBef>
              <a:spcAft>
                <a:spcPts val="0"/>
              </a:spcAft>
              <a:buNone/>
            </a:pPr>
            <a:r>
              <a:rPr lang="en" sz="1700">
                <a:latin typeface="Arial"/>
                <a:ea typeface="Arial"/>
                <a:cs typeface="Arial"/>
                <a:sym typeface="Arial"/>
              </a:rPr>
              <a:t>Snorkel + SVM + Zero-Shot Learning</a:t>
            </a:r>
            <a:endParaRPr sz="1700">
              <a:latin typeface="Arial"/>
              <a:ea typeface="Arial"/>
              <a:cs typeface="Arial"/>
              <a:sym typeface="Arial"/>
            </a:endParaRPr>
          </a:p>
          <a:p>
            <a:pPr indent="0" lvl="0" marL="0" rtl="0" algn="l">
              <a:spcBef>
                <a:spcPts val="800"/>
              </a:spcBef>
              <a:spcAft>
                <a:spcPts val="0"/>
              </a:spcAft>
              <a:buNone/>
            </a:pPr>
            <a:r>
              <a:rPr lang="en" sz="1300">
                <a:latin typeface="Arial"/>
                <a:ea typeface="Arial"/>
                <a:cs typeface="Arial"/>
                <a:sym typeface="Arial"/>
              </a:rPr>
              <a:t>Used MiniLM embeddings with an SVM classifier, Snorkel rules, and Zero-Shot Learning (BART MNLI) as a fallback for robust perspective labeling. Summarization was done using both standard BART and BART with few-shot prompts based on similar training examples for improved context alignment.</a:t>
            </a:r>
            <a:endParaRPr sz="13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Results/Analysis/conclusion</a:t>
            </a:r>
            <a:endParaRPr/>
          </a:p>
        </p:txBody>
      </p:sp>
      <p:sp>
        <p:nvSpPr>
          <p:cNvPr id="208" name="Google Shape;208;p24"/>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09" name="Google Shape;209;p24"/>
          <p:cNvPicPr preferRelativeResize="0"/>
          <p:nvPr/>
        </p:nvPicPr>
        <p:blipFill>
          <a:blip r:embed="rId3">
            <a:alphaModFix/>
          </a:blip>
          <a:stretch>
            <a:fillRect/>
          </a:stretch>
        </p:blipFill>
        <p:spPr>
          <a:xfrm>
            <a:off x="633850" y="1096788"/>
            <a:ext cx="3021800" cy="1735775"/>
          </a:xfrm>
          <a:prstGeom prst="rect">
            <a:avLst/>
          </a:prstGeom>
          <a:noFill/>
          <a:ln>
            <a:noFill/>
          </a:ln>
        </p:spPr>
      </p:pic>
      <p:pic>
        <p:nvPicPr>
          <p:cNvPr id="210" name="Google Shape;210;p24"/>
          <p:cNvPicPr preferRelativeResize="0"/>
          <p:nvPr/>
        </p:nvPicPr>
        <p:blipFill>
          <a:blip r:embed="rId4">
            <a:alphaModFix/>
          </a:blip>
          <a:stretch>
            <a:fillRect/>
          </a:stretch>
        </p:blipFill>
        <p:spPr>
          <a:xfrm>
            <a:off x="733113" y="2817646"/>
            <a:ext cx="2823275" cy="1556100"/>
          </a:xfrm>
          <a:prstGeom prst="rect">
            <a:avLst/>
          </a:prstGeom>
          <a:noFill/>
          <a:ln>
            <a:noFill/>
          </a:ln>
        </p:spPr>
      </p:pic>
      <p:pic>
        <p:nvPicPr>
          <p:cNvPr id="211" name="Google Shape;211;p24"/>
          <p:cNvPicPr preferRelativeResize="0"/>
          <p:nvPr/>
        </p:nvPicPr>
        <p:blipFill>
          <a:blip r:embed="rId5">
            <a:alphaModFix/>
          </a:blip>
          <a:stretch>
            <a:fillRect/>
          </a:stretch>
        </p:blipFill>
        <p:spPr>
          <a:xfrm>
            <a:off x="5485350" y="1002850"/>
            <a:ext cx="2948600" cy="35120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pic>
        <p:nvPicPr>
          <p:cNvPr id="217" name="Google Shape;217;p25"/>
          <p:cNvPicPr preferRelativeResize="0"/>
          <p:nvPr/>
        </p:nvPicPr>
        <p:blipFill>
          <a:blip r:embed="rId3">
            <a:alphaModFix/>
          </a:blip>
          <a:stretch>
            <a:fillRect/>
          </a:stretch>
        </p:blipFill>
        <p:spPr>
          <a:xfrm>
            <a:off x="283100" y="44075"/>
            <a:ext cx="5313500" cy="4997099"/>
          </a:xfrm>
          <a:prstGeom prst="rect">
            <a:avLst/>
          </a:prstGeom>
          <a:noFill/>
          <a:ln>
            <a:noFill/>
          </a:ln>
        </p:spPr>
      </p:pic>
      <p:sp>
        <p:nvSpPr>
          <p:cNvPr id="218" name="Google Shape;218;p25"/>
          <p:cNvSpPr txBox="1"/>
          <p:nvPr/>
        </p:nvSpPr>
        <p:spPr>
          <a:xfrm>
            <a:off x="6027125" y="1827775"/>
            <a:ext cx="2585700" cy="130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chemeClr val="dk1"/>
                </a:solidFill>
                <a:latin typeface="Calibri"/>
                <a:ea typeface="Calibri"/>
                <a:cs typeface="Calibri"/>
                <a:sym typeface="Calibri"/>
              </a:rPr>
              <a:t>PREDICTION EXAMPLES</a:t>
            </a:r>
            <a:endParaRPr sz="21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None/>
            </a:pPr>
            <a:r>
              <a:rPr lang="en"/>
              <a:t>OBSERVATIONS</a:t>
            </a:r>
            <a:endParaRPr/>
          </a:p>
        </p:txBody>
      </p:sp>
      <p:sp>
        <p:nvSpPr>
          <p:cNvPr id="224" name="Google Shape;224;p26"/>
          <p:cNvSpPr txBox="1"/>
          <p:nvPr>
            <p:ph idx="1" type="body"/>
          </p:nvPr>
        </p:nvSpPr>
        <p:spPr>
          <a:xfrm>
            <a:off x="685799" y="1035886"/>
            <a:ext cx="3834300" cy="35994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rPr b="1" lang="en" sz="1300">
                <a:latin typeface="Arial"/>
                <a:ea typeface="Arial"/>
                <a:cs typeface="Arial"/>
                <a:sym typeface="Arial"/>
              </a:rPr>
              <a:t>Model Performance Comparison</a:t>
            </a:r>
            <a:endParaRPr b="1" sz="13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BART</a:t>
            </a:r>
            <a:r>
              <a:rPr lang="en" sz="1100">
                <a:latin typeface="Arial"/>
                <a:ea typeface="Arial"/>
                <a:cs typeface="Arial"/>
                <a:sym typeface="Arial"/>
              </a:rPr>
              <a:t> achieves highest semantic accuracy:</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BERTScore F1: </a:t>
            </a:r>
            <a:r>
              <a:rPr b="1" lang="en" sz="1100">
                <a:latin typeface="Arial"/>
                <a:ea typeface="Arial"/>
                <a:cs typeface="Arial"/>
                <a:sym typeface="Arial"/>
              </a:rPr>
              <a:t>0.8907</a:t>
            </a:r>
            <a:r>
              <a:rPr lang="en" sz="1100">
                <a:latin typeface="Arial"/>
                <a:ea typeface="Arial"/>
                <a:cs typeface="Arial"/>
                <a:sym typeface="Arial"/>
              </a:rPr>
              <a:t>, Precision: </a:t>
            </a:r>
            <a:r>
              <a:rPr b="1" lang="en" sz="1100">
                <a:latin typeface="Arial"/>
                <a:ea typeface="Arial"/>
                <a:cs typeface="Arial"/>
                <a:sym typeface="Arial"/>
              </a:rPr>
              <a:t>0.9024</a:t>
            </a:r>
            <a:r>
              <a:rPr lang="en" sz="1100">
                <a:latin typeface="Arial"/>
                <a:ea typeface="Arial"/>
                <a:cs typeface="Arial"/>
                <a:sym typeface="Arial"/>
              </a:rPr>
              <a:t>, Recall: </a:t>
            </a:r>
            <a:r>
              <a:rPr b="1" lang="en" sz="1100">
                <a:latin typeface="Arial"/>
                <a:ea typeface="Arial"/>
                <a:cs typeface="Arial"/>
                <a:sym typeface="Arial"/>
              </a:rPr>
              <a:t>0.8800</a:t>
            </a:r>
            <a:r>
              <a:rPr lang="en"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T5</a:t>
            </a:r>
            <a:r>
              <a:rPr lang="en" sz="1100">
                <a:latin typeface="Arial"/>
                <a:ea typeface="Arial"/>
                <a:cs typeface="Arial"/>
                <a:sym typeface="Arial"/>
              </a:rPr>
              <a:t> underperforms across all metrics:</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BERTScore F1: </a:t>
            </a:r>
            <a:r>
              <a:rPr b="1" lang="en" sz="1100">
                <a:latin typeface="Arial"/>
                <a:ea typeface="Arial"/>
                <a:cs typeface="Arial"/>
                <a:sym typeface="Arial"/>
              </a:rPr>
              <a:t>0.8632</a:t>
            </a:r>
            <a:r>
              <a:rPr lang="en" sz="1100">
                <a:latin typeface="Arial"/>
                <a:ea typeface="Arial"/>
                <a:cs typeface="Arial"/>
                <a:sym typeface="Arial"/>
              </a:rPr>
              <a:t>, BLEU: </a:t>
            </a:r>
            <a:r>
              <a:rPr b="1" lang="en" sz="1100">
                <a:latin typeface="Arial"/>
                <a:ea typeface="Arial"/>
                <a:cs typeface="Arial"/>
                <a:sym typeface="Arial"/>
              </a:rPr>
              <a:t>0.0363</a:t>
            </a:r>
            <a:r>
              <a:rPr lang="en" sz="1100">
                <a:latin typeface="Arial"/>
                <a:ea typeface="Arial"/>
                <a:cs typeface="Arial"/>
                <a:sym typeface="Arial"/>
              </a:rPr>
              <a:t>, METEOR: </a:t>
            </a:r>
            <a:r>
              <a:rPr b="1" lang="en" sz="1100">
                <a:latin typeface="Arial"/>
                <a:ea typeface="Arial"/>
                <a:cs typeface="Arial"/>
                <a:sym typeface="Arial"/>
              </a:rPr>
              <a:t>0.1856</a:t>
            </a:r>
            <a:r>
              <a:rPr lang="en"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Stacked Model</a:t>
            </a:r>
            <a:r>
              <a:rPr lang="en" sz="1100">
                <a:latin typeface="Arial"/>
                <a:ea typeface="Arial"/>
                <a:cs typeface="Arial"/>
                <a:sym typeface="Arial"/>
              </a:rPr>
              <a:t> (ensemble) performs better than T5 and close to BART: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BERTScore F1: </a:t>
            </a:r>
            <a:r>
              <a:rPr b="1" lang="en" sz="1100">
                <a:latin typeface="Arial"/>
                <a:ea typeface="Arial"/>
                <a:cs typeface="Arial"/>
                <a:sym typeface="Arial"/>
              </a:rPr>
              <a:t>0.8815</a:t>
            </a:r>
            <a:r>
              <a:rPr lang="en" sz="1100">
                <a:latin typeface="Arial"/>
                <a:ea typeface="Arial"/>
                <a:cs typeface="Arial"/>
                <a:sym typeface="Arial"/>
              </a:rPr>
              <a:t> (balanced precision &amp; recall).</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BLEU and METEOR</a:t>
            </a:r>
            <a:r>
              <a:rPr lang="en" sz="1100">
                <a:latin typeface="Arial"/>
                <a:ea typeface="Arial"/>
                <a:cs typeface="Arial"/>
                <a:sym typeface="Arial"/>
              </a:rPr>
              <a:t> scores are low across all models due to </a:t>
            </a:r>
            <a:r>
              <a:rPr b="1" lang="en" sz="1100">
                <a:latin typeface="Arial"/>
                <a:ea typeface="Arial"/>
                <a:cs typeface="Arial"/>
                <a:sym typeface="Arial"/>
              </a:rPr>
              <a:t>abstractive summarization</a:t>
            </a:r>
            <a:r>
              <a:rPr lang="en"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0"/>
              </a:spcAft>
              <a:buNone/>
            </a:pPr>
            <a:r>
              <a:t/>
            </a:r>
            <a:endParaRPr/>
          </a:p>
        </p:txBody>
      </p:sp>
      <p:sp>
        <p:nvSpPr>
          <p:cNvPr id="225" name="Google Shape;225;p26"/>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26" name="Google Shape;226;p26"/>
          <p:cNvSpPr txBox="1"/>
          <p:nvPr>
            <p:ph idx="2" type="body"/>
          </p:nvPr>
        </p:nvSpPr>
        <p:spPr>
          <a:xfrm>
            <a:off x="4683577" y="1035886"/>
            <a:ext cx="3828900" cy="35994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rPr b="1" lang="en" sz="1300">
                <a:latin typeface="Arial"/>
                <a:ea typeface="Arial"/>
                <a:cs typeface="Arial"/>
                <a:sym typeface="Arial"/>
              </a:rPr>
              <a:t>Perspective-wise Performance (FlanT5 + Pegasus)</a:t>
            </a:r>
            <a:endParaRPr b="1" sz="13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Cause (F1 = 0.8666)</a:t>
            </a:r>
            <a:r>
              <a:rPr lang="en" sz="1100">
                <a:latin typeface="Arial"/>
                <a:ea typeface="Arial"/>
                <a:cs typeface="Arial"/>
                <a:sym typeface="Arial"/>
              </a:rPr>
              <a:t> and </a:t>
            </a:r>
            <a:r>
              <a:rPr b="1" lang="en" sz="1100">
                <a:latin typeface="Arial"/>
                <a:ea typeface="Arial"/>
                <a:cs typeface="Arial"/>
                <a:sym typeface="Arial"/>
              </a:rPr>
              <a:t>Information (F1 = 0.8662)</a:t>
            </a:r>
            <a:r>
              <a:rPr lang="en" sz="1100">
                <a:latin typeface="Arial"/>
                <a:ea typeface="Arial"/>
                <a:cs typeface="Arial"/>
                <a:sym typeface="Arial"/>
              </a:rPr>
              <a:t> perform best.</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Suggestion (F1 = 0.8582)</a:t>
            </a:r>
            <a:r>
              <a:rPr lang="en" sz="1100">
                <a:latin typeface="Arial"/>
                <a:ea typeface="Arial"/>
                <a:cs typeface="Arial"/>
                <a:sym typeface="Arial"/>
              </a:rPr>
              <a:t> and </a:t>
            </a:r>
            <a:r>
              <a:rPr b="1" lang="en" sz="1100">
                <a:latin typeface="Arial"/>
                <a:ea typeface="Arial"/>
                <a:cs typeface="Arial"/>
                <a:sym typeface="Arial"/>
              </a:rPr>
              <a:t>Experience (F1 = 0.8487)</a:t>
            </a:r>
            <a:r>
              <a:rPr lang="en" sz="1100">
                <a:latin typeface="Arial"/>
                <a:ea typeface="Arial"/>
                <a:cs typeface="Arial"/>
                <a:sym typeface="Arial"/>
              </a:rPr>
              <a:t> slightly lower due to subjective language.</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Question</a:t>
            </a:r>
            <a:r>
              <a:rPr lang="en" sz="1100">
                <a:latin typeface="Arial"/>
                <a:ea typeface="Arial"/>
                <a:cs typeface="Arial"/>
                <a:sym typeface="Arial"/>
              </a:rPr>
              <a:t> performs lowest (</a:t>
            </a:r>
            <a:r>
              <a:rPr b="1" lang="en" sz="1100">
                <a:latin typeface="Arial"/>
                <a:ea typeface="Arial"/>
                <a:cs typeface="Arial"/>
                <a:sym typeface="Arial"/>
              </a:rPr>
              <a:t>F1 = 0.8395</a:t>
            </a:r>
            <a:r>
              <a:rPr lang="en" sz="1100">
                <a:latin typeface="Arial"/>
                <a:ea typeface="Arial"/>
                <a:cs typeface="Arial"/>
                <a:sym typeface="Arial"/>
              </a:rPr>
              <a:t>) – due to </a:t>
            </a:r>
            <a:r>
              <a:rPr b="1" lang="en" sz="1100">
                <a:latin typeface="Arial"/>
                <a:ea typeface="Arial"/>
                <a:cs typeface="Arial"/>
                <a:sym typeface="Arial"/>
              </a:rPr>
              <a:t>fewer training samples</a:t>
            </a:r>
            <a:r>
              <a:rPr lang="en" sz="1100">
                <a:latin typeface="Arial"/>
                <a:ea typeface="Arial"/>
                <a:cs typeface="Arial"/>
                <a:sym typeface="Arial"/>
              </a:rPr>
              <a:t> and </a:t>
            </a:r>
            <a:r>
              <a:rPr b="1" lang="en" sz="1100">
                <a:latin typeface="Arial"/>
                <a:ea typeface="Arial"/>
                <a:cs typeface="Arial"/>
                <a:sym typeface="Arial"/>
              </a:rPr>
              <a:t>linguistic variation</a:t>
            </a:r>
            <a:r>
              <a:rPr lang="en"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27"/>
          <p:cNvSpPr txBox="1"/>
          <p:nvPr>
            <p:ph idx="1" type="body"/>
          </p:nvPr>
        </p:nvSpPr>
        <p:spPr>
          <a:xfrm>
            <a:off x="685799" y="1035886"/>
            <a:ext cx="3834300" cy="35994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rPr b="1" lang="en" sz="1300">
                <a:latin typeface="Arial"/>
                <a:ea typeface="Arial"/>
                <a:cs typeface="Arial"/>
                <a:sym typeface="Arial"/>
              </a:rPr>
              <a:t>Weakly Supervised Perspective-Aware Summarization</a:t>
            </a:r>
            <a:endParaRPr b="1" sz="13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BART + Pegasus + Snorkel + LR</a:t>
            </a:r>
            <a:r>
              <a:rPr lang="en" sz="1100">
                <a:latin typeface="Arial"/>
                <a:ea typeface="Arial"/>
                <a:cs typeface="Arial"/>
                <a:sym typeface="Arial"/>
              </a:rPr>
              <a:t> achieves:</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BERTScore F1: </a:t>
            </a:r>
            <a:r>
              <a:rPr b="1" lang="en" sz="1100">
                <a:latin typeface="Arial"/>
                <a:ea typeface="Arial"/>
                <a:cs typeface="Arial"/>
                <a:sym typeface="Arial"/>
              </a:rPr>
              <a:t>0.5572</a:t>
            </a:r>
            <a:r>
              <a:rPr lang="en" sz="1100">
                <a:latin typeface="Arial"/>
                <a:ea typeface="Arial"/>
                <a:cs typeface="Arial"/>
                <a:sym typeface="Arial"/>
              </a:rPr>
              <a:t>, BLEU: </a:t>
            </a:r>
            <a:r>
              <a:rPr b="1" lang="en" sz="1100">
                <a:latin typeface="Arial"/>
                <a:ea typeface="Arial"/>
                <a:cs typeface="Arial"/>
                <a:sym typeface="Arial"/>
              </a:rPr>
              <a:t>0.0045</a:t>
            </a:r>
            <a:r>
              <a:rPr lang="en" sz="1100">
                <a:latin typeface="Arial"/>
                <a:ea typeface="Arial"/>
                <a:cs typeface="Arial"/>
                <a:sym typeface="Arial"/>
              </a:rPr>
              <a:t> → limited due to weak perspective separation.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SVM + Snorkel + Zero-Shot + BART</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Best F1 for </a:t>
            </a:r>
            <a:r>
              <a:rPr b="1" lang="en" sz="1100">
                <a:latin typeface="Arial"/>
                <a:ea typeface="Arial"/>
                <a:cs typeface="Arial"/>
                <a:sym typeface="Arial"/>
              </a:rPr>
              <a:t>Cause (0.8472)</a:t>
            </a:r>
            <a:r>
              <a:rPr lang="en" sz="1100">
                <a:latin typeface="Arial"/>
                <a:ea typeface="Arial"/>
                <a:cs typeface="Arial"/>
                <a:sym typeface="Arial"/>
              </a:rPr>
              <a:t> and </a:t>
            </a:r>
            <a:r>
              <a:rPr b="1" lang="en" sz="1100">
                <a:latin typeface="Arial"/>
                <a:ea typeface="Arial"/>
                <a:cs typeface="Arial"/>
                <a:sym typeface="Arial"/>
              </a:rPr>
              <a:t>Suggestion (0.8415)</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Lowest BLEU for </a:t>
            </a:r>
            <a:r>
              <a:rPr b="1" lang="en" sz="1100">
                <a:latin typeface="Arial"/>
                <a:ea typeface="Arial"/>
                <a:cs typeface="Arial"/>
                <a:sym typeface="Arial"/>
              </a:rPr>
              <a:t>Information (0.0066)</a:t>
            </a:r>
            <a:r>
              <a:rPr lang="en" sz="1100">
                <a:latin typeface="Arial"/>
                <a:ea typeface="Arial"/>
                <a:cs typeface="Arial"/>
                <a:sym typeface="Arial"/>
              </a:rPr>
              <a:t> → factual consistency issue.</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Few-Shot BART</a:t>
            </a:r>
            <a:r>
              <a:rPr lang="en" sz="1100">
                <a:latin typeface="Arial"/>
                <a:ea typeface="Arial"/>
                <a:cs typeface="Arial"/>
                <a:sym typeface="Arial"/>
              </a:rPr>
              <a:t>:</a:t>
            </a:r>
            <a:endParaRPr sz="1100">
              <a:latin typeface="Arial"/>
              <a:ea typeface="Arial"/>
              <a:cs typeface="Arial"/>
              <a:sym typeface="Arial"/>
            </a:endParaRPr>
          </a:p>
          <a:p>
            <a:pPr indent="-298450" lvl="1" marL="914400" rtl="0" algn="l">
              <a:lnSpc>
                <a:spcPct val="115000"/>
              </a:lnSpc>
              <a:spcBef>
                <a:spcPts val="0"/>
              </a:spcBef>
              <a:spcAft>
                <a:spcPts val="0"/>
              </a:spcAft>
              <a:buSzPts val="1100"/>
              <a:buFont typeface="Arial"/>
              <a:buChar char="○"/>
            </a:pPr>
            <a:r>
              <a:rPr lang="en" sz="1100">
                <a:latin typeface="Arial"/>
                <a:ea typeface="Arial"/>
                <a:cs typeface="Arial"/>
                <a:sym typeface="Arial"/>
              </a:rPr>
              <a:t>Maintains strong BERTScores (e.g., </a:t>
            </a:r>
            <a:r>
              <a:rPr b="1" lang="en" sz="1100">
                <a:latin typeface="Arial"/>
                <a:ea typeface="Arial"/>
                <a:cs typeface="Arial"/>
                <a:sym typeface="Arial"/>
              </a:rPr>
              <a:t>Suggestion: 0.8397</a:t>
            </a:r>
            <a:r>
              <a:rPr lang="en" sz="1100">
                <a:latin typeface="Arial"/>
                <a:ea typeface="Arial"/>
                <a:cs typeface="Arial"/>
                <a:sym typeface="Arial"/>
              </a:rPr>
              <a:t>, </a:t>
            </a:r>
            <a:r>
              <a:rPr b="1" lang="en" sz="1100">
                <a:latin typeface="Arial"/>
                <a:ea typeface="Arial"/>
                <a:cs typeface="Arial"/>
                <a:sym typeface="Arial"/>
              </a:rPr>
              <a:t>Cause: 0.8430</a:t>
            </a:r>
            <a:r>
              <a:rPr lang="en" sz="1100">
                <a:latin typeface="Arial"/>
                <a:ea typeface="Arial"/>
                <a:cs typeface="Arial"/>
                <a:sym typeface="Arial"/>
              </a:rPr>
              <a:t>).</a:t>
            </a:r>
            <a:br>
              <a:rPr lang="en" sz="1100">
                <a:latin typeface="Arial"/>
                <a:ea typeface="Arial"/>
                <a:cs typeface="Arial"/>
                <a:sym typeface="Arial"/>
              </a:rPr>
            </a:br>
            <a:r>
              <a:rPr lang="en" sz="1100">
                <a:latin typeface="Arial"/>
                <a:ea typeface="Arial"/>
                <a:cs typeface="Arial"/>
                <a:sym typeface="Arial"/>
              </a:rPr>
              <a:t>BLEU remains low (max </a:t>
            </a:r>
            <a:r>
              <a:rPr b="1" lang="en" sz="1100">
                <a:latin typeface="Arial"/>
                <a:ea typeface="Arial"/>
                <a:cs typeface="Arial"/>
                <a:sym typeface="Arial"/>
              </a:rPr>
              <a:t>0.01</a:t>
            </a:r>
            <a:r>
              <a:rPr lang="en" sz="1100">
                <a:latin typeface="Arial"/>
                <a:ea typeface="Arial"/>
                <a:cs typeface="Arial"/>
                <a:sym typeface="Arial"/>
              </a:rPr>
              <a:t>) → captures </a:t>
            </a:r>
            <a:r>
              <a:rPr b="1" lang="en" sz="1100">
                <a:latin typeface="Arial"/>
                <a:ea typeface="Arial"/>
                <a:cs typeface="Arial"/>
                <a:sym typeface="Arial"/>
              </a:rPr>
              <a:t>meaning</a:t>
            </a:r>
            <a:r>
              <a:rPr lang="en" sz="1100">
                <a:latin typeface="Arial"/>
                <a:ea typeface="Arial"/>
                <a:cs typeface="Arial"/>
                <a:sym typeface="Arial"/>
              </a:rPr>
              <a:t>, not exact wording.</a:t>
            </a:r>
            <a:endParaRPr sz="1100">
              <a:latin typeface="Arial"/>
              <a:ea typeface="Arial"/>
              <a:cs typeface="Arial"/>
              <a:sym typeface="Arial"/>
            </a:endParaRPr>
          </a:p>
          <a:p>
            <a:pPr indent="0" lvl="0" marL="0" rtl="0" algn="l">
              <a:spcBef>
                <a:spcPts val="1200"/>
              </a:spcBef>
              <a:spcAft>
                <a:spcPts val="0"/>
              </a:spcAft>
              <a:buNone/>
            </a:pPr>
            <a:r>
              <a:t/>
            </a:r>
            <a:endParaRPr/>
          </a:p>
        </p:txBody>
      </p:sp>
      <p:sp>
        <p:nvSpPr>
          <p:cNvPr id="232" name="Google Shape;232;p27"/>
          <p:cNvSpPr txBox="1"/>
          <p:nvPr>
            <p:ph idx="2" type="body"/>
          </p:nvPr>
        </p:nvSpPr>
        <p:spPr>
          <a:xfrm>
            <a:off x="4683577" y="1035886"/>
            <a:ext cx="3828900" cy="3599400"/>
          </a:xfrm>
          <a:prstGeom prst="rect">
            <a:avLst/>
          </a:prstGeom>
        </p:spPr>
        <p:txBody>
          <a:bodyPr anchorCtr="0" anchor="t" bIns="34275" lIns="68575" spcFirstLastPara="1" rIns="68575" wrap="square" tIns="34275">
            <a:noAutofit/>
          </a:bodyPr>
          <a:lstStyle/>
          <a:p>
            <a:pPr indent="0" lvl="0" marL="0" rtl="0" algn="l">
              <a:lnSpc>
                <a:spcPct val="115000"/>
              </a:lnSpc>
              <a:spcBef>
                <a:spcPts val="1400"/>
              </a:spcBef>
              <a:spcAft>
                <a:spcPts val="0"/>
              </a:spcAft>
              <a:buClr>
                <a:schemeClr val="dk1"/>
              </a:buClr>
              <a:buSzPts val="1100"/>
              <a:buFont typeface="Arial"/>
              <a:buNone/>
            </a:pPr>
            <a:r>
              <a:rPr b="1" lang="en" sz="1300">
                <a:latin typeface="Arial"/>
                <a:ea typeface="Arial"/>
                <a:cs typeface="Arial"/>
                <a:sym typeface="Arial"/>
              </a:rPr>
              <a:t>General Insights</a:t>
            </a:r>
            <a:endParaRPr b="1" sz="13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b="1" lang="en" sz="1100">
                <a:latin typeface="Arial"/>
                <a:ea typeface="Arial"/>
                <a:cs typeface="Arial"/>
                <a:sym typeface="Arial"/>
              </a:rPr>
              <a:t>BERTScore</a:t>
            </a:r>
            <a:r>
              <a:rPr lang="en" sz="1100">
                <a:latin typeface="Arial"/>
                <a:ea typeface="Arial"/>
                <a:cs typeface="Arial"/>
                <a:sym typeface="Arial"/>
              </a:rPr>
              <a:t> favors </a:t>
            </a:r>
            <a:r>
              <a:rPr b="1" lang="en" sz="1100">
                <a:latin typeface="Arial"/>
                <a:ea typeface="Arial"/>
                <a:cs typeface="Arial"/>
                <a:sym typeface="Arial"/>
              </a:rPr>
              <a:t>semantic quality</a:t>
            </a:r>
            <a:r>
              <a:rPr lang="en" sz="1100">
                <a:latin typeface="Arial"/>
                <a:ea typeface="Arial"/>
                <a:cs typeface="Arial"/>
                <a:sym typeface="Arial"/>
              </a:rPr>
              <a:t> → BART excels.</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Data imbalance</a:t>
            </a:r>
            <a:r>
              <a:rPr lang="en" sz="1100">
                <a:latin typeface="Arial"/>
                <a:ea typeface="Arial"/>
                <a:cs typeface="Arial"/>
                <a:sym typeface="Arial"/>
              </a:rPr>
              <a:t> affects performance (e.g., underperformance in "Question").</a:t>
            </a:r>
            <a:br>
              <a:rPr lang="en" sz="1100">
                <a:latin typeface="Arial"/>
                <a:ea typeface="Arial"/>
                <a:cs typeface="Arial"/>
                <a:sym typeface="Arial"/>
              </a:rPr>
            </a:b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b="1" lang="en" sz="1100">
                <a:latin typeface="Arial"/>
                <a:ea typeface="Arial"/>
                <a:cs typeface="Arial"/>
                <a:sym typeface="Arial"/>
              </a:rPr>
              <a:t>Ensemble models</a:t>
            </a:r>
            <a:r>
              <a:rPr lang="en" sz="1100">
                <a:latin typeface="Arial"/>
                <a:ea typeface="Arial"/>
                <a:cs typeface="Arial"/>
                <a:sym typeface="Arial"/>
              </a:rPr>
              <a:t> improve generalization through </a:t>
            </a:r>
            <a:r>
              <a:rPr b="1" lang="en" sz="1100">
                <a:latin typeface="Arial"/>
                <a:ea typeface="Arial"/>
                <a:cs typeface="Arial"/>
                <a:sym typeface="Arial"/>
              </a:rPr>
              <a:t>complementary strengths</a:t>
            </a:r>
            <a:r>
              <a:rPr lang="en" sz="1100">
                <a:latin typeface="Arial"/>
                <a:ea typeface="Arial"/>
                <a:cs typeface="Arial"/>
                <a:sym typeface="Arial"/>
              </a:rPr>
              <a:t>.</a:t>
            </a:r>
            <a:endParaRPr sz="1100">
              <a:latin typeface="Arial"/>
              <a:ea typeface="Arial"/>
              <a:cs typeface="Arial"/>
              <a:sym typeface="Arial"/>
            </a:endParaRPr>
          </a:p>
          <a:p>
            <a:pPr indent="0" lvl="0" marL="0" rtl="0" algn="l">
              <a:spcBef>
                <a:spcPts val="1200"/>
              </a:spcBef>
              <a:spcAft>
                <a:spcPts val="0"/>
              </a:spcAft>
              <a:buNone/>
            </a:pPr>
            <a:r>
              <a:t/>
            </a:r>
            <a:endParaRPr/>
          </a:p>
        </p:txBody>
      </p:sp>
      <p:sp>
        <p:nvSpPr>
          <p:cNvPr id="233" name="Google Shape;233;p27"/>
          <p:cNvSpPr txBox="1"/>
          <p:nvPr>
            <p:ph idx="12" type="sldNum"/>
          </p:nvPr>
        </p:nvSpPr>
        <p:spPr>
          <a:xfrm>
            <a:off x="6463146" y="4767263"/>
            <a:ext cx="2057400" cy="273900"/>
          </a:xfrm>
          <a:prstGeom prst="rect">
            <a:avLst/>
          </a:prstGeom>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234" name="Google Shape;234;p27"/>
          <p:cNvSpPr txBox="1"/>
          <p:nvPr>
            <p:ph type="title"/>
          </p:nvPr>
        </p:nvSpPr>
        <p:spPr>
          <a:xfrm>
            <a:off x="633845" y="274320"/>
            <a:ext cx="7084200" cy="619500"/>
          </a:xfrm>
          <a:prstGeom prst="rect">
            <a:avLst/>
          </a:prstGeom>
        </p:spPr>
        <p:txBody>
          <a:bodyPr anchorCtr="0" anchor="ctr" bIns="34275" lIns="68575" spcFirstLastPara="1" rIns="68575" wrap="square" tIns="34275">
            <a:noAutofit/>
          </a:bodyPr>
          <a:lstStyle/>
          <a:p>
            <a:pPr indent="0" lvl="0" marL="0" rtl="0" algn="l">
              <a:spcBef>
                <a:spcPts val="0"/>
              </a:spcBef>
              <a:spcAft>
                <a:spcPts val="0"/>
              </a:spcAft>
              <a:buClr>
                <a:schemeClr val="dk1"/>
              </a:buClr>
              <a:buSzPts val="1100"/>
              <a:buFont typeface="Arial"/>
              <a:buNone/>
            </a:pPr>
            <a:r>
              <a:rPr lang="en"/>
              <a:t>OBSERVATIONS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