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smtClean="0">
                <a:solidFill>
                  <a:schemeClr val="accent1">
                    <a:lumMod val="75000"/>
                  </a:schemeClr>
                </a:solidFill>
                <a:latin typeface="Arial" pitchFamily="34" charset="0"/>
                <a:cs typeface="Arial" pitchFamily="34" charset="0"/>
              </a:rPr>
              <a:t>Pandi Mugundesh 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9162bd5b-4ed9-4da3-b376-05204580ba3f"/>
    <ds:schemaRef ds:uri="http://schemas.openxmlformats.org/package/2006/metadata/core-properties"/>
    <ds:schemaRef ds:uri="http://purl.org/dc/elements/1.1/"/>
    <ds:schemaRef ds:uri="http://purl.org/dc/terms/"/>
    <ds:schemaRef ds:uri="http://schemas.microsoft.com/office/infopath/2007/PartnerControl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2024-04-16T15:59:02Z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