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howGuides="1">
      <p:cViewPr varScale="1">
        <p:scale>
          <a:sx n="74" d="100"/>
          <a:sy n="74" d="100"/>
        </p:scale>
        <p:origin x="104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spc="15" dirty="0"/>
              <a:t>P Sharmila</a:t>
            </a:r>
          </a:p>
        </p:txBody>
      </p:sp>
      <p:sp>
        <p:nvSpPr>
          <p:cNvPr id="8" name="object 8"/>
          <p:cNvSpPr txBox="1"/>
          <p:nvPr/>
        </p:nvSpPr>
        <p:spPr>
          <a:xfrm>
            <a:off x="6560820" y="2821622"/>
            <a:ext cx="1859280" cy="381635"/>
          </a:xfrm>
          <a:prstGeom prst="rect">
            <a:avLst/>
          </a:prstGeom>
        </p:spPr>
        <p:txBody>
          <a:bodyPr vert="horz" wrap="square" lIns="0" tIns="12700" rIns="0" bIns="0" rtlCol="0">
            <a:spAutoFit/>
          </a:bodyPr>
          <a:lstStyle/>
          <a:p>
            <a:pPr marL="12700">
              <a:lnSpc>
                <a:spcPct val="100000"/>
              </a:lnSpc>
              <a:spcBef>
                <a:spcPts val="100"/>
              </a:spcBef>
            </a:pPr>
            <a:r>
              <a:rPr lang="en-US" sz="2400">
                <a:solidFill>
                  <a:srgbClr val="00B050"/>
                </a:solidFill>
                <a:latin typeface="Trebuchet MS" panose="020B0603020202020204"/>
                <a:cs typeface="Trebuchet MS" panose="020B0603020202020204"/>
              </a:rPr>
              <a:t>keylogger</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Text Box 9"/>
          <p:cNvSpPr txBox="1"/>
          <p:nvPr/>
        </p:nvSpPr>
        <p:spPr>
          <a:xfrm>
            <a:off x="1295400" y="1752600"/>
            <a:ext cx="5048250" cy="3970318"/>
          </a:xfrm>
          <a:prstGeom prst="rect">
            <a:avLst/>
          </a:prstGeom>
          <a:noFill/>
        </p:spPr>
        <p:txBody>
          <a:bodyPr wrap="square" rtlCol="0">
            <a:spAutoFit/>
          </a:bodyPr>
          <a:lstStyle/>
          <a:p>
            <a:r>
              <a:rPr lang="en-US" dirty="0"/>
              <a:t>A keylogger is a type of software that records keyboard inputs and sends that information back to the person controlling it. Keystroke logging records everything you type including passwords, account information, emails, searches, and personal information </a:t>
            </a:r>
            <a:r>
              <a:rPr lang="en-US" i="1" dirty="0">
                <a:solidFill>
                  <a:srgbClr val="000000"/>
                </a:solidFill>
                <a:highlight>
                  <a:srgbClr val="FFFFFF"/>
                </a:highlight>
              </a:rPr>
              <a:t>a keylogger or keystroke</a:t>
            </a:r>
            <a:r>
              <a:rPr lang="en-US" b="1" i="0" dirty="0">
                <a:solidFill>
                  <a:srgbClr val="000000"/>
                </a:solidFill>
                <a:effectLst/>
                <a:highlight>
                  <a:srgbClr val="FFFFFF"/>
                </a:highlight>
                <a:latin typeface="Inter"/>
              </a:rPr>
              <a:t> </a:t>
            </a:r>
            <a:r>
              <a:rPr lang="en-US" b="0" i="0" dirty="0">
                <a:solidFill>
                  <a:srgbClr val="000000"/>
                </a:solidFill>
                <a:effectLst/>
                <a:highlight>
                  <a:srgbClr val="FFFFFF"/>
                </a:highlight>
                <a:latin typeface="Inter"/>
              </a:rPr>
              <a:t>keyboard capturing is a form of </a:t>
            </a:r>
            <a:r>
              <a:rPr lang="en-US" b="0" i="1" dirty="0">
                <a:solidFill>
                  <a:srgbClr val="333333"/>
                </a:solidFill>
                <a:highlight>
                  <a:srgbClr val="FFFFFF"/>
                </a:highlight>
                <a:latin typeface="Inter"/>
              </a:rPr>
              <a:t>malware</a:t>
            </a:r>
            <a:r>
              <a:rPr lang="en-US" b="0" i="0" dirty="0">
                <a:solidFill>
                  <a:srgbClr val="000000"/>
                </a:solidFill>
                <a:effectLst/>
                <a:highlight>
                  <a:srgbClr val="FFFFFF"/>
                </a:highlight>
                <a:latin typeface="Inter"/>
              </a:rPr>
              <a:t> or hardware that keeps track of and records your keystrokes as you type. It takes the information and sends it to a hacker using a </a:t>
            </a:r>
            <a:r>
              <a:rPr lang="en-US" b="1" dirty="0">
                <a:solidFill>
                  <a:srgbClr val="333333"/>
                </a:solidFill>
                <a:highlight>
                  <a:srgbClr val="FFFFFF"/>
                </a:highlight>
                <a:latin typeface="Inter"/>
              </a:rPr>
              <a:t> </a:t>
            </a:r>
            <a:r>
              <a:rPr lang="en-US" i="1" dirty="0">
                <a:solidFill>
                  <a:srgbClr val="333333"/>
                </a:solidFill>
                <a:highlight>
                  <a:srgbClr val="FFFFFF"/>
                </a:highlight>
                <a:latin typeface="Inter"/>
              </a:rPr>
              <a:t>command and control serve</a:t>
            </a:r>
            <a:r>
              <a:rPr lang="en-US" b="0" i="0" dirty="0">
                <a:solidFill>
                  <a:srgbClr val="000000"/>
                </a:solidFill>
                <a:effectLst/>
                <a:highlight>
                  <a:srgbClr val="FFFFFF"/>
                </a:highlight>
                <a:latin typeface="Inter"/>
              </a:rPr>
              <a:t>. The hacker then analyzes the keystrokes to locate usernames and passwords and uses them to hack into otherwise secure systems.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 Box 23"/>
          <p:cNvSpPr txBox="1"/>
          <p:nvPr/>
        </p:nvSpPr>
        <p:spPr>
          <a:xfrm>
            <a:off x="838200" y="1752600"/>
            <a:ext cx="4064000" cy="583565"/>
          </a:xfrm>
          <a:prstGeom prst="rect">
            <a:avLst/>
          </a:prstGeom>
          <a:noFill/>
        </p:spPr>
        <p:txBody>
          <a:bodyPr wrap="square" rtlCol="0">
            <a:spAutoFit/>
          </a:bodyPr>
          <a:lstStyle/>
          <a:p>
            <a:r>
              <a:rPr lang="en-US" sz="3200" dirty="0">
                <a:solidFill>
                  <a:schemeClr val="tx1"/>
                </a:solidFill>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28875" y="1456520"/>
            <a:ext cx="7910450" cy="478219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b="0" i="0" dirty="0">
                <a:solidFill>
                  <a:srgbClr val="000000"/>
                </a:solidFill>
                <a:effectLst/>
                <a:highlight>
                  <a:srgbClr val="FFFFFF"/>
                </a:highlight>
                <a:latin typeface="neue-haas-grotesk-display"/>
              </a:rPr>
              <a:t>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It’s important to protect yourself from keylogger attacks used by malicious users. Because keyloggers can record and quickly identify sensitive information, they are a significant threat to cybersecurity. To protect yourself, it’s important to know what keyloggers are, how to prevent an attack and how to remove a keylogger if you are attacked. Your personal information is lucrative to cybercriminals, and cybercriminals use various strategies to try to gain access to your sensitive data. </a:t>
            </a:r>
            <a:r>
              <a:rPr lang="en-US" dirty="0">
                <a:effectLst>
                  <a:outerShdw blurRad="38100" dist="38100" dir="2700000" algn="tl">
                    <a:srgbClr val="000000">
                      <a:alpha val="43137"/>
                    </a:srgbClr>
                  </a:outerShdw>
                </a:effectLst>
                <a:highlight>
                  <a:srgbClr val="FFFFFF"/>
                </a:highlight>
                <a:latin typeface="neue-haas-grotesk-display"/>
              </a:rPr>
              <a:t>Spyware</a:t>
            </a:r>
            <a:r>
              <a:rPr lang="en-US" b="0" i="0" dirty="0">
                <a:solidFill>
                  <a:srgbClr val="000000"/>
                </a:solidFill>
                <a:effectLst/>
                <a:highlight>
                  <a:srgbClr val="FFFFFF"/>
                </a:highlight>
                <a:latin typeface="neue-haas-grotesk-display"/>
              </a:rPr>
              <a:t> is one kind of cybersecurity risk where a malicious user attempts to gather information about a user to cause harm. Cybercriminals often use a keystroke logger as spyware to track a user’s actions without their knowledge. Keyloggers can recognize patterns in keystrokes to make it easier to identify sensitive information. If a hacker is looking for password information, they can program the keylogger to monitor for a particular keystroke, such as the at sign . Then, the software only notifies them when you are likely entering password credentials alongside an email username. all your keystroke data.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95325"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038600" y="3812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1">
            <a:extLst>
              <a:ext uri="{FF2B5EF4-FFF2-40B4-BE49-F238E27FC236}">
                <a16:creationId xmlns:a16="http://schemas.microsoft.com/office/drawing/2014/main" id="{1E801567-DCE7-2983-AA9A-4BF664E7223B}"/>
              </a:ext>
            </a:extLst>
          </p:cNvPr>
          <p:cNvSpPr>
            <a:spLocks noChangeArrowheads="1"/>
          </p:cNvSpPr>
          <p:nvPr/>
        </p:nvSpPr>
        <p:spPr bwMode="auto">
          <a:xfrm>
            <a:off x="1447800" y="552225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95B87939-D5B7-FAA4-A52F-46D94975CBEC}"/>
              </a:ext>
            </a:extLst>
          </p:cNvPr>
          <p:cNvSpPr>
            <a:spLocks noChangeArrowheads="1"/>
          </p:cNvSpPr>
          <p:nvPr/>
        </p:nvSpPr>
        <p:spPr bwMode="auto">
          <a:xfrm>
            <a:off x="152400" y="5783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717" y="22834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 Box 11"/>
          <p:cNvSpPr txBox="1"/>
          <p:nvPr/>
        </p:nvSpPr>
        <p:spPr>
          <a:xfrm>
            <a:off x="446405" y="1090294"/>
            <a:ext cx="7134225" cy="4986655"/>
          </a:xfrm>
          <a:prstGeom prst="rect">
            <a:avLst/>
          </a:prstGeom>
          <a:noFill/>
        </p:spPr>
        <p:txBody>
          <a:bodyPr wrap="square" rtlCol="0">
            <a:noAutofit/>
          </a:bodyPr>
          <a:lstStyle/>
          <a:p>
            <a:pPr marL="285750" indent="-285750">
              <a:buFont typeface="Arial" panose="020B0604020202020204" pitchFamily="34" charset="0"/>
              <a:buChar char="•"/>
            </a:pPr>
            <a:r>
              <a:rPr lang="en-US" sz="2800" dirty="0"/>
              <a:t>Installation</a:t>
            </a:r>
            <a:r>
              <a:rPr lang="en-US" sz="2000" dirty="0"/>
              <a:t>: Software keyloggers are usually installed intentionally by someone with physical or remote access to the target device. They may be disguised as legitimate software or installed alongside other programs without the user's knowledge.</a:t>
            </a:r>
          </a:p>
          <a:p>
            <a:pPr marL="285750" indent="-285750">
              <a:buFont typeface="Arial" panose="020B0604020202020204" pitchFamily="34" charset="0"/>
              <a:buChar char="•"/>
            </a:pPr>
            <a:r>
              <a:rPr lang="en-US" sz="2800" dirty="0"/>
              <a:t>Stealth Mode</a:t>
            </a:r>
            <a:r>
              <a:rPr lang="en-US" sz="2000" dirty="0"/>
              <a:t>: Once installed, software keyloggers often operate in stealth mode, meaning they hide their presence from the user and other software running on the device. This allows them to continue recording keystrokes without being detected.</a:t>
            </a:r>
          </a:p>
          <a:p>
            <a:pPr marL="285750" indent="-285750">
              <a:buFont typeface="Arial" panose="020B0604020202020204" pitchFamily="34" charset="0"/>
              <a:buChar char="•"/>
            </a:pPr>
            <a:r>
              <a:rPr lang="en-US" sz="2800" dirty="0"/>
              <a:t>Data Storage</a:t>
            </a:r>
            <a:r>
              <a:rPr lang="en-US" sz="2000" dirty="0"/>
              <a:t>: The recorded keystrokes are typically stored locally on the device in a hidden location or encrypted form. Some keyloggers may also have the capability to send the captured data to a remote server controlled by the person or entity deploying the keylogger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247650"/>
            <a:ext cx="5263515" cy="62547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82434EE-B876-2B9F-34E5-380B6CA88194}"/>
              </a:ext>
            </a:extLst>
          </p:cNvPr>
          <p:cNvSpPr txBox="1"/>
          <p:nvPr/>
        </p:nvSpPr>
        <p:spPr>
          <a:xfrm>
            <a:off x="1143001" y="1849457"/>
            <a:ext cx="5867399" cy="3970318"/>
          </a:xfrm>
          <a:prstGeom prst="rect">
            <a:avLst/>
          </a:prstGeom>
          <a:noFill/>
        </p:spPr>
        <p:txBody>
          <a:bodyPr wrap="square">
            <a:spAutoFit/>
          </a:bodyPr>
          <a:lstStyle/>
          <a:p>
            <a:r>
              <a:rPr lang="en-US" sz="1800" dirty="0"/>
              <a:t>Here's how software keyloggers generally work</a:t>
            </a:r>
            <a:r>
              <a:rPr lang="en-US" dirty="0"/>
              <a:t> .</a:t>
            </a:r>
            <a:r>
              <a:rPr lang="en-US" sz="1800" dirty="0"/>
              <a:t>Software keyloggers are programs installed on a computer or mobile device with the purpose of recording every keystroke made on the keyboard. They operate in the background, typically without the user's knowledge, and capture all keystrokes entered on the keyboard, including passwords, usernames, messages, and other sensitive However, it's important to note that the use of software keyloggers without proper consent is often considered unethical and illegal, as it violates privacy rights and can lead to the theft of sensitive information. Therefore, the deployment of software keyloggers should only be done in accordance with relevant laws and regulations, and with the explicit consent of the individuals being monitored.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p:txBody>
          <a:bodyPr vert="horz" wrap="square" lIns="0" tIns="16510" rIns="0" bIns="0" rtlCol="0">
            <a:spAutoFit/>
          </a:bodyPr>
          <a:lstStyle/>
          <a:p>
            <a:r>
              <a:rPr lang="en-US" dirty="0"/>
              <a:t>WHO ARE THE END USERS?</a:t>
            </a:r>
            <a:endParaRPr lang="en-US"/>
          </a:p>
        </p:txBody>
      </p:sp>
      <p:sp>
        <p:nvSpPr>
          <p:cNvPr id="15" name="Text Placeholder 14">
            <a:extLst>
              <a:ext uri="{FF2B5EF4-FFF2-40B4-BE49-F238E27FC236}">
                <a16:creationId xmlns:a16="http://schemas.microsoft.com/office/drawing/2014/main" id="{3DDEBE78-3A37-1120-25AD-E242E357AFA7}"/>
              </a:ext>
            </a:extLst>
          </p:cNvPr>
          <p:cNvSpPr>
            <a:spLocks noGrp="1"/>
          </p:cNvSpPr>
          <p:nvPr>
            <p:ph type="body" idx="1"/>
          </p:nvPr>
        </p:nvSpPr>
        <p:spPr/>
        <p:txBody>
          <a:bodyPr/>
          <a:lstStyle/>
          <a:p>
            <a:r>
              <a:rPr lang="en-IN" dirty="0"/>
              <a:t> </a:t>
            </a:r>
          </a:p>
        </p:txBody>
      </p:sp>
      <p:sp>
        <p:nvSpPr>
          <p:cNvPr id="8" name="object 8"/>
          <p:cNvSpPr txBox="1">
            <a:spLocks noGrp="1"/>
          </p:cNvSpPr>
          <p:nvPr>
            <p:ph type="sldNum" sz="quarter" idx="7"/>
          </p:nvPr>
        </p:nvSpPr>
        <p:spPr/>
        <p:txBody>
          <a:bodyPr vert="horz" wrap="square" lIns="0" tIns="6985" rIns="0" bIns="0" rtlCol="0">
            <a:spAutoFit/>
          </a:bodyPr>
          <a:lstStyle/>
          <a:p>
            <a:fld id="{81D60167-4931-47E6-BA6A-407CBD079E47}" type="slidenum">
              <a:rPr lang="en-IN" dirty="0"/>
              <a:pPr/>
              <a:t>6</a:t>
            </a:fld>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TextBox 9">
            <a:extLst>
              <a:ext uri="{FF2B5EF4-FFF2-40B4-BE49-F238E27FC236}">
                <a16:creationId xmlns:a16="http://schemas.microsoft.com/office/drawing/2014/main" id="{33DEA736-F226-0A67-B8C4-83DFE7595440}"/>
              </a:ext>
            </a:extLst>
          </p:cNvPr>
          <p:cNvSpPr txBox="1"/>
          <p:nvPr/>
        </p:nvSpPr>
        <p:spPr>
          <a:xfrm>
            <a:off x="1143000" y="1371600"/>
            <a:ext cx="8006194" cy="5355312"/>
          </a:xfrm>
          <a:prstGeom prst="rect">
            <a:avLst/>
          </a:prstGeom>
          <a:noFill/>
        </p:spPr>
        <p:txBody>
          <a:bodyPr wrap="square">
            <a:spAutoFit/>
          </a:bodyPr>
          <a:lstStyle/>
          <a:p>
            <a:r>
              <a:rPr lang="en-US" b="0" i="0" dirty="0">
                <a:solidFill>
                  <a:srgbClr val="0A1A65"/>
                </a:solidFill>
                <a:effectLst/>
                <a:latin typeface="Nunito Sans" panose="020F0502020204030204" pitchFamily="2" charset="0"/>
              </a:rPr>
              <a:t>Now, this is where it gets complicated. The morality, legality, and consequences of using a keylogger are determined by different factors such as consent, goals, intent, and possession of the monitored product. The legality of using a keylogger also depends in part on local regulations. However, from an ethical point of view, keyloggers can be split into three main categories: legitimate, illegitimate, and ‘grey area’.</a:t>
            </a:r>
            <a:endParaRPr lang="en-US" dirty="0">
              <a:solidFill>
                <a:srgbClr val="0A1A65"/>
              </a:solidFill>
              <a:latin typeface="Nunito Sans" panose="020F0502020204030204" pitchFamily="2" charset="0"/>
            </a:endParaRPr>
          </a:p>
          <a:p>
            <a:pPr algn="l">
              <a:buFont typeface="Arial" panose="020B0604020202020204" pitchFamily="34" charset="0"/>
              <a:buChar char="•"/>
            </a:pPr>
            <a:endParaRPr lang="en-US" b="0" i="0" dirty="0">
              <a:solidFill>
                <a:srgbClr val="0A1A65"/>
              </a:solidFill>
              <a:effectLst/>
              <a:latin typeface="Nunito Sans" pitchFamily="2" charset="0"/>
            </a:endParaRPr>
          </a:p>
          <a:p>
            <a:pPr algn="l">
              <a:buFont typeface="Arial" panose="020B0604020202020204" pitchFamily="34" charset="0"/>
              <a:buChar char="•"/>
            </a:pPr>
            <a:r>
              <a:rPr lang="en-US" b="0" i="0" dirty="0">
                <a:solidFill>
                  <a:srgbClr val="0A1A65"/>
                </a:solidFill>
                <a:effectLst/>
                <a:latin typeface="Nunito Sans" pitchFamily="2" charset="0"/>
              </a:rPr>
              <a:t>Monitoring business server – to keep an eye out for unapproved user activity on web applications.</a:t>
            </a:r>
          </a:p>
          <a:p>
            <a:pPr algn="l">
              <a:buFont typeface="Arial" panose="020B0604020202020204" pitchFamily="34" charset="0"/>
              <a:buChar char="•"/>
            </a:pPr>
            <a:r>
              <a:rPr lang="en-US" b="0" i="0" dirty="0">
                <a:solidFill>
                  <a:srgbClr val="0A1A65"/>
                </a:solidFill>
                <a:effectLst/>
                <a:latin typeface="Nunito Sans" pitchFamily="2" charset="0"/>
              </a:rPr>
              <a:t>Product development – to collect user feedback to enhance the computer’s performance.</a:t>
            </a:r>
          </a:p>
          <a:p>
            <a:pPr algn="l">
              <a:buFont typeface="Arial" panose="020B0604020202020204" pitchFamily="34" charset="0"/>
              <a:buChar char="•"/>
            </a:pPr>
            <a:r>
              <a:rPr lang="en-US" b="0" i="0" dirty="0">
                <a:solidFill>
                  <a:srgbClr val="0A1A65"/>
                </a:solidFill>
                <a:effectLst/>
                <a:latin typeface="Nunito Sans" pitchFamily="2" charset="0"/>
              </a:rPr>
              <a:t>IT assessment – to acquire information about user issues and effectively address them.</a:t>
            </a:r>
          </a:p>
          <a:p>
            <a:pPr algn="l">
              <a:buFont typeface="Arial" panose="020B0604020202020204" pitchFamily="34" charset="0"/>
              <a:buChar char="•"/>
            </a:pPr>
            <a:r>
              <a:rPr lang="en-US" b="0" i="0" dirty="0">
                <a:solidFill>
                  <a:srgbClr val="0A1A65"/>
                </a:solidFill>
                <a:effectLst/>
                <a:latin typeface="Nunito Sans" pitchFamily="2" charset="0"/>
              </a:rPr>
              <a:t>Employee surveillance – to monitor the safe usage of corporate property at all times.</a:t>
            </a:r>
          </a:p>
          <a:p>
            <a:pPr algn="l">
              <a:buFont typeface="Arial" panose="020B0604020202020204" pitchFamily="34" charset="0"/>
              <a:buChar char="•"/>
            </a:pPr>
            <a:r>
              <a:rPr lang="en-US" b="0" i="0" dirty="0">
                <a:solidFill>
                  <a:srgbClr val="0A1A65"/>
                </a:solidFill>
                <a:effectLst/>
                <a:latin typeface="Nunito Sans" pitchFamily="2" charset="0"/>
              </a:rPr>
              <a:t>Law enforcement investigation – when investigating criminal conduct, law enforcement agencies may use keyloggers if they have the warrant to do so.</a:t>
            </a:r>
          </a:p>
          <a:p>
            <a:pPr algn="l"/>
            <a:endParaRPr lang="en-US" b="1" i="0" dirty="0">
              <a:solidFill>
                <a:srgbClr val="0165FE"/>
              </a:solidFill>
              <a:effectLst/>
              <a:latin typeface="Inter"/>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7</a:t>
            </a:fld>
            <a:endParaRPr sz="1100">
              <a:latin typeface="Trebuchet MS" panose="020B0603020202020204"/>
              <a:cs typeface="Trebuchet MS" panose="020B0603020202020204"/>
            </a:endParaRPr>
          </a:p>
        </p:txBody>
      </p:sp>
      <p:sp>
        <p:nvSpPr>
          <p:cNvPr id="11" name="Text Box 10"/>
          <p:cNvSpPr txBox="1"/>
          <p:nvPr/>
        </p:nvSpPr>
        <p:spPr>
          <a:xfrm>
            <a:off x="2590800" y="2133600"/>
            <a:ext cx="5692140" cy="3138170"/>
          </a:xfrm>
          <a:prstGeom prst="rect">
            <a:avLst/>
          </a:prstGeom>
          <a:noFill/>
        </p:spPr>
        <p:txBody>
          <a:bodyPr wrap="square" rtlCol="0">
            <a:spAutoFit/>
          </a:bodyPr>
          <a:lstStyle/>
          <a:p>
            <a:r>
              <a:rPr lang="en-US"/>
              <a:t>A keylogger is a type of surveillance technology used to monitor and record each keystroke typed on a specific computer’s keyboard. In this tutorial, you will learn how to write a keylogger in python.</a:t>
            </a:r>
          </a:p>
          <a:p>
            <a:r>
              <a:rPr lang="en-US"/>
              <a:t>This tool has both legitimate and illegitimate uses. Legitimate uses can include monitoring employee productivity, parental control, and troubleshooting computer issues.However, when used unethically by hackers or script kiddies , a keylogger can capture sensitive information like login credentials, credit card numbers, and personal messages.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1143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 Box 10"/>
          <p:cNvSpPr txBox="1"/>
          <p:nvPr/>
        </p:nvSpPr>
        <p:spPr>
          <a:xfrm>
            <a:off x="2895600" y="990600"/>
            <a:ext cx="5762625" cy="3969385"/>
          </a:xfrm>
          <a:prstGeom prst="rect">
            <a:avLst/>
          </a:prstGeom>
          <a:noFill/>
        </p:spPr>
        <p:txBody>
          <a:bodyPr wrap="square" rtlCol="0">
            <a:spAutoFit/>
          </a:bodyPr>
          <a:lstStyle/>
          <a:p>
            <a:r>
              <a:rPr lang="en-US"/>
              <a:t>Keyloggers are many hackers and script kiddie’s favorite tools. Keylogging is a method that was first imagined back in the 1983. Around then, the utilization of      this product was uncommon and just the top examination organizations and spies could get their hands on it, yet today, it is a typical element offered by most government operative applications like TheOneSpy. Individuals use it as an opportunity to guarantee the assurance of their families, organizations, and the ones they care about.</a:t>
            </a:r>
          </a:p>
          <a:p>
            <a:endParaRPr lang="en-US"/>
          </a:p>
          <a:p>
            <a:r>
              <a:rPr lang="en-US"/>
              <a:t>Keylogger is a software that records each and every keystroke you enter, including mouse clicks.Hardware keyloggers are also available which will be inserted between keyboard and CPU.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1447800" y="2286000"/>
            <a:ext cx="8070850" cy="2584450"/>
          </a:xfrm>
          <a:prstGeom prst="rect">
            <a:avLst/>
          </a:prstGeom>
          <a:noFill/>
        </p:spPr>
        <p:txBody>
          <a:bodyPr wrap="square" rtlCol="0">
            <a:spAutoFit/>
          </a:bodyPr>
          <a:lstStyle/>
          <a:p>
            <a:r>
              <a:rPr lang="en-US"/>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p>
          <a:p>
            <a:endParaRPr lang="en-US"/>
          </a:p>
          <a:p>
            <a:r>
              <a:rPr lang="en-US"/>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1153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Inter</vt:lpstr>
      <vt:lpstr>neue-haas-grotesk-display</vt:lpstr>
      <vt:lpstr>Nunito Sans</vt:lpstr>
      <vt:lpstr>Trebuchet MS</vt:lpstr>
      <vt:lpstr>Office Theme</vt:lpstr>
      <vt:lpstr>P Sharmila</vt:lpstr>
      <vt:lpstr>PROJECT TITLE</vt:lpstr>
      <vt:lpstr>AGENDA</vt:lpstr>
      <vt:lpstr>PROBLEM STATEMENT</vt:lpstr>
      <vt:lpstr>PROJECT OVERVIEW</vt:lpstr>
      <vt:lpstr>WHO ARE THE END USERS?</vt:lpstr>
      <vt:lpstr>THE WOW IN YOUR SOLUTION</vt:lpstr>
      <vt:lpstr>YOUR SOLUTION AND ITS VALUE PROPOSITION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SHARMILA PANDIRI</cp:lastModifiedBy>
  <cp:revision>6</cp:revision>
  <dcterms:created xsi:type="dcterms:W3CDTF">2024-06-03T05:48:00Z</dcterms:created>
  <dcterms:modified xsi:type="dcterms:W3CDTF">2024-06-14T01:55:36Z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2024-06-03T22:00:00Z</vt:filetime>
  </property>
  <property fmtid="{D5CDD505-2E9C-101B-9397-08002B2CF9AE}" pid="4" name="ICV">
    <vt:lpwstr>B8CA08FAC2BE4948992A295C71A7DF7C_13</vt:lpwstr>
  </property>
  <property fmtid="{D5CDD505-2E9C-101B-9397-08002B2CF9AE}" pid="5" name="KSOProductBuildVer">
    <vt:lpwstr>1033-12.2.0.17119</vt:lpwstr>
  </property>
</Properties>
</file>