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70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1" autoAdjust="0"/>
    <p:restoredTop sz="94660" autoAdjust="0"/>
  </p:normalViewPr>
  <p:slideViewPr>
    <p:cSldViewPr snapToGrid="0">
      <p:cViewPr varScale="1">
        <p:scale>
          <a:sx n="95" d="100"/>
          <a:sy n="95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17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D799B-1644-4B16-A5C9-CDAF487265B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10A6A-9A79-465C-93F7-AC7529C2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9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10A6A-9A79-465C-93F7-AC7529C2C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CD1866-8CEA-4F07-9A00-7823C484064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3D919D-087D-4EB0-A62D-F8A0ABEA06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3/social-media-marketing-strategy-in-5-easy-steps-2020-guide/" TargetMode="External"/><Relationship Id="rId7" Type="http://schemas.openxmlformats.org/officeDocument/2006/relationships/hyperlink" Target="http://www.mesaticfid.cl/evaluacion-de-estrategias-metacognitivas-aplicacion-de-metodos-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hyperlink" Target="https://pixabay.com/nl/vectors/coronavirus-emoji-mond-bewaker-5058252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6EF-C8CB-4E07-96C9-80F773A03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9600" b="1" spc="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Eras Medium ITC" panose="020B0602030504020804" pitchFamily="34" charset="0"/>
              </a:rPr>
              <a:t>Exam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2026-7D3D-483A-B48F-CBB047B10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  <a:cs typeface="AngsanaUPC" panose="02020603050405020304" pitchFamily="18" charset="-34"/>
              </a:rPr>
              <a:t>An Online Exam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01530-1A95-4F0D-9A5E-845E00893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974" y="1537195"/>
            <a:ext cx="3054699" cy="25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D3458-CFCC-4D4D-9AC4-F37E141F6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287"/>
            <a:ext cx="12192000" cy="52687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FCC06-2787-42D7-943E-CFC9DEDA519A}"/>
              </a:ext>
            </a:extLst>
          </p:cNvPr>
          <p:cNvSpPr/>
          <p:nvPr/>
        </p:nvSpPr>
        <p:spPr>
          <a:xfrm>
            <a:off x="99260" y="0"/>
            <a:ext cx="2401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22225">
                  <a:solidFill>
                    <a:schemeClr val="bg2"/>
                  </a:solidFill>
                  <a:prstDash val="solid"/>
                </a:ln>
              </a:rPr>
              <a:t>Teacher Log 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4EEC2-4A24-43A5-A744-6B6C402A1C6E}"/>
              </a:ext>
            </a:extLst>
          </p:cNvPr>
          <p:cNvSpPr txBox="1"/>
          <p:nvPr/>
        </p:nvSpPr>
        <p:spPr>
          <a:xfrm>
            <a:off x="2732567" y="388958"/>
            <a:ext cx="3072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 admin log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pop up will appear.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Enter log in ID.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/>
              <a:t>Enter password</a:t>
            </a:r>
          </a:p>
        </p:txBody>
      </p:sp>
    </p:spTree>
    <p:extLst>
      <p:ext uri="{BB962C8B-B14F-4D97-AF65-F5344CB8AC3E}">
        <p14:creationId xmlns:p14="http://schemas.microsoft.com/office/powerpoint/2010/main" val="30391031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72562-57C6-4AB4-B253-4092422EB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130"/>
            <a:ext cx="12192000" cy="544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EECBFD-4AC6-4858-B43F-389BD0C4BB90}"/>
              </a:ext>
            </a:extLst>
          </p:cNvPr>
          <p:cNvSpPr txBox="1"/>
          <p:nvPr/>
        </p:nvSpPr>
        <p:spPr>
          <a:xfrm>
            <a:off x="0" y="0"/>
            <a:ext cx="343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bg2"/>
                  </a:solidFill>
                  <a:prstDash val="solid"/>
                </a:ln>
              </a:rPr>
              <a:t>Dashboard for admin: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5BAD1-BD5E-411D-AD5B-A0B88ACBF031}"/>
              </a:ext>
            </a:extLst>
          </p:cNvPr>
          <p:cNvSpPr txBox="1"/>
          <p:nvPr/>
        </p:nvSpPr>
        <p:spPr>
          <a:xfrm>
            <a:off x="3436967" y="261610"/>
            <a:ext cx="2809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Admin can see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Ranking or performance of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Feedbacks from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or remove quizzes.</a:t>
            </a:r>
          </a:p>
        </p:txBody>
      </p:sp>
    </p:spTree>
    <p:extLst>
      <p:ext uri="{BB962C8B-B14F-4D97-AF65-F5344CB8AC3E}">
        <p14:creationId xmlns:p14="http://schemas.microsoft.com/office/powerpoint/2010/main" val="10491803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F27ABC-B51B-46E1-AF5A-BC541ABA24FB}"/>
              </a:ext>
            </a:extLst>
          </p:cNvPr>
          <p:cNvSpPr/>
          <p:nvPr/>
        </p:nvSpPr>
        <p:spPr>
          <a:xfrm>
            <a:off x="4517921" y="169538"/>
            <a:ext cx="429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bg2"/>
                  </a:solidFill>
                  <a:prstDash val="solid"/>
                </a:ln>
              </a:rPr>
              <a:t>System Specifications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27258-3EAB-42ED-B71B-B12CE3E5F662}"/>
              </a:ext>
            </a:extLst>
          </p:cNvPr>
          <p:cNvSpPr txBox="1"/>
          <p:nvPr/>
        </p:nvSpPr>
        <p:spPr>
          <a:xfrm>
            <a:off x="572756" y="1758462"/>
            <a:ext cx="4447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bg2"/>
                  </a:solidFill>
                  <a:prstDash val="solid"/>
                </a:ln>
              </a:rPr>
              <a:t>Hardware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20A6-F784-4DC5-B2FA-B47DACB8445E}"/>
              </a:ext>
            </a:extLst>
          </p:cNvPr>
          <p:cNvSpPr txBox="1"/>
          <p:nvPr/>
        </p:nvSpPr>
        <p:spPr>
          <a:xfrm>
            <a:off x="1818753" y="2813538"/>
            <a:ext cx="395905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Pentium-IV(Processor)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256 mb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512 kb Cache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 Disk 10 GB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Microsoft compatible 101 or more keyboard.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B7A0D-B303-4724-B2D9-18AC02965256}"/>
              </a:ext>
            </a:extLst>
          </p:cNvPr>
          <p:cNvSpPr txBox="1"/>
          <p:nvPr/>
        </p:nvSpPr>
        <p:spPr>
          <a:xfrm>
            <a:off x="7455878" y="1820017"/>
            <a:ext cx="370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bg2"/>
                  </a:solidFill>
                  <a:prstDash val="solid"/>
                </a:ln>
              </a:rPr>
              <a:t>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43CB0-A794-46BD-BD7F-9DB2C26F6C90}"/>
              </a:ext>
            </a:extLst>
          </p:cNvPr>
          <p:cNvSpPr txBox="1"/>
          <p:nvPr/>
        </p:nvSpPr>
        <p:spPr>
          <a:xfrm>
            <a:off x="7820785" y="2813538"/>
            <a:ext cx="3335465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Operating System</a:t>
            </a:r>
            <a:r>
              <a:rPr lang="en-US" b="1" dirty="0"/>
              <a:t>: </a:t>
            </a:r>
            <a:r>
              <a:rPr lang="en-US" dirty="0"/>
              <a:t>Windows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Web</a:t>
            </a:r>
            <a:r>
              <a:rPr lang="en-US" b="1" dirty="0"/>
              <a:t> </a:t>
            </a:r>
            <a:r>
              <a:rPr lang="en-US" b="1" u="sng" dirty="0"/>
              <a:t>Technology</a:t>
            </a:r>
            <a:r>
              <a:rPr lang="en-US" b="1" dirty="0"/>
              <a:t>: </a:t>
            </a:r>
            <a:r>
              <a:rPr lang="en-US" dirty="0"/>
              <a:t>PHP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Front</a:t>
            </a:r>
            <a:r>
              <a:rPr lang="en-US" b="1" dirty="0"/>
              <a:t>-</a:t>
            </a:r>
            <a:r>
              <a:rPr lang="en-US" b="1" u="sng" dirty="0"/>
              <a:t>End</a:t>
            </a:r>
            <a:r>
              <a:rPr lang="en-US" b="1" dirty="0"/>
              <a:t>: </a:t>
            </a:r>
            <a:r>
              <a:rPr lang="en-US" dirty="0"/>
              <a:t>HTML,CSS,JAVASCRIPT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Back</a:t>
            </a:r>
            <a:r>
              <a:rPr lang="en-US" b="1" dirty="0"/>
              <a:t>-</a:t>
            </a:r>
            <a:r>
              <a:rPr lang="en-US" b="1" u="sng" dirty="0"/>
              <a:t>End</a:t>
            </a:r>
            <a:r>
              <a:rPr lang="en-US" b="1" dirty="0"/>
              <a:t>: </a:t>
            </a:r>
            <a:r>
              <a:rPr lang="en-US" dirty="0"/>
              <a:t>MySQL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Web</a:t>
            </a:r>
            <a:r>
              <a:rPr lang="en-US" b="1" dirty="0"/>
              <a:t> </a:t>
            </a:r>
            <a:r>
              <a:rPr lang="en-US" b="1" u="sng" dirty="0"/>
              <a:t>Server</a:t>
            </a:r>
            <a:r>
              <a:rPr lang="en-US" b="1" dirty="0"/>
              <a:t>: </a:t>
            </a:r>
            <a:r>
              <a:rPr lang="en-US" dirty="0"/>
              <a:t>Apache SERVER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049646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4FFA10-7A59-4BBD-9609-3A2C86A85BE0}"/>
              </a:ext>
            </a:extLst>
          </p:cNvPr>
          <p:cNvSpPr/>
          <p:nvPr/>
        </p:nvSpPr>
        <p:spPr>
          <a:xfrm>
            <a:off x="3320833" y="0"/>
            <a:ext cx="5025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22225">
                  <a:solidFill>
                    <a:schemeClr val="bg2"/>
                  </a:solidFill>
                  <a:prstDash val="solid"/>
                </a:ln>
              </a:rPr>
              <a:t>Technology Used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4657CF8-5306-40E4-B1FA-43CC8E429963}"/>
              </a:ext>
            </a:extLst>
          </p:cNvPr>
          <p:cNvSpPr/>
          <p:nvPr/>
        </p:nvSpPr>
        <p:spPr>
          <a:xfrm>
            <a:off x="79989" y="923330"/>
            <a:ext cx="2733549" cy="52322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For Front-End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FB2F2-8F78-4DB3-9D74-CFB64AFD8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22" y="2236574"/>
            <a:ext cx="1805770" cy="1053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A9CBFE-7DCD-4E86-A256-F5E9F7399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70" y="2154011"/>
            <a:ext cx="1467259" cy="1218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07F33-2398-4960-BB73-868F4047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6" y="2154011"/>
            <a:ext cx="1467259" cy="1135929"/>
          </a:xfrm>
          <a:prstGeom prst="rect">
            <a:avLst/>
          </a:prstGeom>
        </p:spPr>
      </p:pic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89F644A-BC84-490C-8895-A949C5061AE5}"/>
              </a:ext>
            </a:extLst>
          </p:cNvPr>
          <p:cNvSpPr/>
          <p:nvPr/>
        </p:nvSpPr>
        <p:spPr>
          <a:xfrm>
            <a:off x="111817" y="3437091"/>
            <a:ext cx="2733549" cy="52322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For Back-End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6D172A-1E72-40EA-BC32-CAA4D7855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14" y="4615744"/>
            <a:ext cx="1905000" cy="1009650"/>
          </a:xfrm>
          <a:prstGeom prst="rect">
            <a:avLst/>
          </a:prstGeom>
        </p:spPr>
      </p:pic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AA14016-1814-4D06-A567-DDE4BF7541BE}"/>
              </a:ext>
            </a:extLst>
          </p:cNvPr>
          <p:cNvSpPr/>
          <p:nvPr/>
        </p:nvSpPr>
        <p:spPr>
          <a:xfrm>
            <a:off x="6231255" y="3437091"/>
            <a:ext cx="2733549" cy="52322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</a:rPr>
              <a:t>For Database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CCCD62-5FBF-45AA-A463-282E2405B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41" y="3698701"/>
            <a:ext cx="3036831" cy="2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BEFCF-35CF-4D20-9210-949BEA9FDE62}"/>
              </a:ext>
            </a:extLst>
          </p:cNvPr>
          <p:cNvSpPr/>
          <p:nvPr/>
        </p:nvSpPr>
        <p:spPr>
          <a:xfrm>
            <a:off x="4086231" y="0"/>
            <a:ext cx="3645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bg2"/>
                  </a:solidFill>
                  <a:prstDash val="solid"/>
                </a:ln>
              </a:rPr>
              <a:t>Dataflow Diagram</a:t>
            </a:r>
          </a:p>
        </p:txBody>
      </p:sp>
      <p:grpSp>
        <p:nvGrpSpPr>
          <p:cNvPr id="61" name="Group 58">
            <a:extLst>
              <a:ext uri="{FF2B5EF4-FFF2-40B4-BE49-F238E27FC236}">
                <a16:creationId xmlns:a16="http://schemas.microsoft.com/office/drawing/2014/main" id="{BEE61E0F-9354-4766-ACAD-F2719734AE49}"/>
              </a:ext>
            </a:extLst>
          </p:cNvPr>
          <p:cNvGrpSpPr>
            <a:grpSpLocks noRot="1" noChangeAspect="1" noMove="1" noResize="1"/>
          </p:cNvGrpSpPr>
          <p:nvPr/>
        </p:nvGrpSpPr>
        <p:grpSpPr bwMode="auto">
          <a:xfrm>
            <a:off x="0" y="1456797"/>
            <a:ext cx="5486400" cy="4162003"/>
            <a:chOff x="2047" y="3145"/>
            <a:chExt cx="7200" cy="5618"/>
          </a:xfrm>
        </p:grpSpPr>
        <p:sp>
          <p:nvSpPr>
            <p:cNvPr id="62" name="AutoShape 63">
              <a:extLst>
                <a:ext uri="{FF2B5EF4-FFF2-40B4-BE49-F238E27FC236}">
                  <a16:creationId xmlns:a16="http://schemas.microsoft.com/office/drawing/2014/main" id="{C50B065D-EEA6-4556-95A1-DBA5C9E8AC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7" y="3145"/>
              <a:ext cx="7200" cy="4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4C6FB43D-C454-4095-9DC8-0FE2D5FE9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7" y="333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1">
              <a:extLst>
                <a:ext uri="{FF2B5EF4-FFF2-40B4-BE49-F238E27FC236}">
                  <a16:creationId xmlns:a16="http://schemas.microsoft.com/office/drawing/2014/main" id="{277DB111-613E-4C84-BA29-840151A31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6569"/>
              <a:ext cx="1947" cy="12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Online Examination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Line 60">
              <a:extLst>
                <a:ext uri="{FF2B5EF4-FFF2-40B4-BE49-F238E27FC236}">
                  <a16:creationId xmlns:a16="http://schemas.microsoft.com/office/drawing/2014/main" id="{53A31B65-E89F-42E7-8224-C6B803571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" y="7892"/>
              <a:ext cx="1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B22179EB-30FC-478C-81D5-020584CD0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8301"/>
              <a:ext cx="120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Database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399C54-ABCE-4CB4-B43B-60A11E93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63735"/>
            <a:ext cx="800100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Take Test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B813001E-FBE2-4538-A8C1-49D179E54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9484" y="2649398"/>
            <a:ext cx="0" cy="134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65">
            <a:extLst>
              <a:ext uri="{FF2B5EF4-FFF2-40B4-BE49-F238E27FC236}">
                <a16:creationId xmlns:a16="http://schemas.microsoft.com/office/drawing/2014/main" id="{21B4B0B4-F478-4976-9DCF-7A988148A8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7500" y="3087548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64">
            <a:extLst>
              <a:ext uri="{FF2B5EF4-FFF2-40B4-BE49-F238E27FC236}">
                <a16:creationId xmlns:a16="http://schemas.microsoft.com/office/drawing/2014/main" id="{492AA986-E0B0-46C7-AD34-7695968F2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8274" y="3063735"/>
            <a:ext cx="0" cy="944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896577C0-6E9D-42CF-BA65-341DB5269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649398"/>
            <a:ext cx="1028700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registration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9">
            <a:extLst>
              <a:ext uri="{FF2B5EF4-FFF2-40B4-BE49-F238E27FC236}">
                <a16:creationId xmlns:a16="http://schemas.microsoft.com/office/drawing/2014/main" id="{46408398-07B1-46A5-BD9F-52C9BC2BC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69" y="2105325"/>
            <a:ext cx="11641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Database:</a:t>
            </a:r>
            <a:endParaRPr kumimoji="0" lang="en-US" altLang="en-US" sz="1050" b="1" i="0" u="sng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F1351E7E-E9A6-461E-BB3F-6DEB3ED0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27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2">
            <a:extLst>
              <a:ext uri="{FF2B5EF4-FFF2-40B4-BE49-F238E27FC236}">
                <a16:creationId xmlns:a16="http://schemas.microsoft.com/office/drawing/2014/main" id="{31495EA9-9229-4D74-ABC4-AB08E7E3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43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3">
            <a:extLst>
              <a:ext uri="{FF2B5EF4-FFF2-40B4-BE49-F238E27FC236}">
                <a16:creationId xmlns:a16="http://schemas.microsoft.com/office/drawing/2014/main" id="{4D1503D4-5A7B-495B-85C2-55EDB5E6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43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9EE6CC4F-BB31-493F-AF38-8B0163C0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419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D97179-3CCC-4B27-A51E-95288EB3C1A0}"/>
              </a:ext>
            </a:extLst>
          </p:cNvPr>
          <p:cNvCxnSpPr>
            <a:cxnSpLocks/>
          </p:cNvCxnSpPr>
          <p:nvPr/>
        </p:nvCxnSpPr>
        <p:spPr>
          <a:xfrm>
            <a:off x="4674741" y="2413101"/>
            <a:ext cx="0" cy="422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13">
            <a:extLst>
              <a:ext uri="{FF2B5EF4-FFF2-40B4-BE49-F238E27FC236}">
                <a16:creationId xmlns:a16="http://schemas.microsoft.com/office/drawing/2014/main" id="{EFFCCE7B-167C-4929-B0B6-A8003AE3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168" y="3154896"/>
            <a:ext cx="9144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details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Line 112">
            <a:extLst>
              <a:ext uri="{FF2B5EF4-FFF2-40B4-BE49-F238E27FC236}">
                <a16:creationId xmlns:a16="http://schemas.microsoft.com/office/drawing/2014/main" id="{0C456CF1-4BB2-472C-983B-71C512B08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7837" y="3504523"/>
            <a:ext cx="1943100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103">
            <a:extLst>
              <a:ext uri="{FF2B5EF4-FFF2-40B4-BE49-F238E27FC236}">
                <a16:creationId xmlns:a16="http://schemas.microsoft.com/office/drawing/2014/main" id="{8CD74A87-E3AF-4FF6-ABBC-F55BAA3CC5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0668" y="4050521"/>
            <a:ext cx="8001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2">
            <a:extLst>
              <a:ext uri="{FF2B5EF4-FFF2-40B4-BE49-F238E27FC236}">
                <a16:creationId xmlns:a16="http://schemas.microsoft.com/office/drawing/2014/main" id="{D2DBE73C-A182-4330-8CFA-8C2906BC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04" y="4652399"/>
            <a:ext cx="914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Register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11D84AF9-BD4E-4ACB-897E-31F662CA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68" y="4580470"/>
            <a:ext cx="914400" cy="5971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 user details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Line 111">
            <a:extLst>
              <a:ext uri="{FF2B5EF4-FFF2-40B4-BE49-F238E27FC236}">
                <a16:creationId xmlns:a16="http://schemas.microsoft.com/office/drawing/2014/main" id="{BEBAE35D-FB45-4411-9586-31A75B2B5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568" y="339143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7">
            <a:extLst>
              <a:ext uri="{FF2B5EF4-FFF2-40B4-BE49-F238E27FC236}">
                <a16:creationId xmlns:a16="http://schemas.microsoft.com/office/drawing/2014/main" id="{CE3B5DD1-EF71-4C2C-8F95-6137360A7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568" y="386035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110">
            <a:extLst>
              <a:ext uri="{FF2B5EF4-FFF2-40B4-BE49-F238E27FC236}">
                <a16:creationId xmlns:a16="http://schemas.microsoft.com/office/drawing/2014/main" id="{8148FFAA-98E4-4047-A454-12C58586B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568" y="3391433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9">
            <a:extLst>
              <a:ext uri="{FF2B5EF4-FFF2-40B4-BE49-F238E27FC236}">
                <a16:creationId xmlns:a16="http://schemas.microsoft.com/office/drawing/2014/main" id="{5FF091C6-8DEE-4A1D-A089-83E04F11D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3468" y="339143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1">
            <a:extLst>
              <a:ext uri="{FF2B5EF4-FFF2-40B4-BE49-F238E27FC236}">
                <a16:creationId xmlns:a16="http://schemas.microsoft.com/office/drawing/2014/main" id="{5C9550B0-9EF9-4D02-8D4B-E5616DCD5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68" y="4658258"/>
            <a:ext cx="914400" cy="5971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Search for user details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0">
            <a:extLst>
              <a:ext uri="{FF2B5EF4-FFF2-40B4-BE49-F238E27FC236}">
                <a16:creationId xmlns:a16="http://schemas.microsoft.com/office/drawing/2014/main" id="{84E2F996-9147-42F1-8214-907A420E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868" y="4580471"/>
            <a:ext cx="914400" cy="481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view user details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Line 108">
            <a:extLst>
              <a:ext uri="{FF2B5EF4-FFF2-40B4-BE49-F238E27FC236}">
                <a16:creationId xmlns:a16="http://schemas.microsoft.com/office/drawing/2014/main" id="{F76E5653-C616-40EF-B8C7-3C0079100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0768" y="3604158"/>
            <a:ext cx="2057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105">
            <a:extLst>
              <a:ext uri="{FF2B5EF4-FFF2-40B4-BE49-F238E27FC236}">
                <a16:creationId xmlns:a16="http://schemas.microsoft.com/office/drawing/2014/main" id="{2D95CC20-C93C-41F8-ACD8-40719DFD1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6569" y="3731943"/>
            <a:ext cx="1524000" cy="8478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104">
            <a:extLst>
              <a:ext uri="{FF2B5EF4-FFF2-40B4-BE49-F238E27FC236}">
                <a16:creationId xmlns:a16="http://schemas.microsoft.com/office/drawing/2014/main" id="{D1917F90-407D-4EA1-80C0-AD3F0D326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337" y="3835933"/>
            <a:ext cx="746624" cy="8164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06">
            <a:extLst>
              <a:ext uri="{FF2B5EF4-FFF2-40B4-BE49-F238E27FC236}">
                <a16:creationId xmlns:a16="http://schemas.microsoft.com/office/drawing/2014/main" id="{9AD0A7E8-82C4-4541-B859-DECE62EEF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8294" y="3798294"/>
            <a:ext cx="368574" cy="804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4">
            <a:extLst>
              <a:ext uri="{FF2B5EF4-FFF2-40B4-BE49-F238E27FC236}">
                <a16:creationId xmlns:a16="http://schemas.microsoft.com/office/drawing/2014/main" id="{3A533110-C1E2-4770-A95E-44B36F78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209" y="2134144"/>
            <a:ext cx="2172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r>
              <a:rPr lang="en-US" altLang="en-US" b="1" u="sng" dirty="0"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 </a:t>
            </a:r>
            <a:r>
              <a:rPr lang="en-US" altLang="en-US" b="1" u="sng" dirty="0"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egistration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1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83CDF75-2A70-43F9-A773-512803E7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268" y="3077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954F086-E33B-448B-BA14-07CE2014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783" y="35241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User registration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733160-C9B6-4381-83DA-99161F27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268" y="3621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CCCBF4-7774-4464-A92E-C7B14875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268" y="44487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E92A7FB-0090-4711-9B67-ADE10AE9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268" y="44487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31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FC817-3ACB-4A0E-A254-4CF08CC28F87}"/>
              </a:ext>
            </a:extLst>
          </p:cNvPr>
          <p:cNvSpPr/>
          <p:nvPr/>
        </p:nvSpPr>
        <p:spPr>
          <a:xfrm>
            <a:off x="4589672" y="0"/>
            <a:ext cx="3645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n w="22225">
                  <a:solidFill>
                    <a:schemeClr val="bg2"/>
                  </a:solidFill>
                  <a:prstDash val="solid"/>
                </a:ln>
              </a:rPr>
              <a:t>Dataflow Diagram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8CA0C611-6651-4256-95B1-0854442FC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086" y="3174209"/>
            <a:ext cx="9144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details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F59E9548-06A3-4926-9B9A-7E7335B1A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4685" y="3410746"/>
            <a:ext cx="2057401" cy="230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">
            <a:extLst>
              <a:ext uri="{FF2B5EF4-FFF2-40B4-BE49-F238E27FC236}">
                <a16:creationId xmlns:a16="http://schemas.microsoft.com/office/drawing/2014/main" id="{76253015-9D14-48E1-B178-5C5EC15828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009" y="4066382"/>
            <a:ext cx="757400" cy="7715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D9C00ECB-23DE-48EF-BF34-B6FB7CA8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386" y="4564859"/>
            <a:ext cx="800100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Start Exam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C645D5C7-ED50-4518-8A5A-BAFBF243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986" y="4564859"/>
            <a:ext cx="914400" cy="481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 Exam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8371EB2E-BF85-4E11-9739-44BE39E8E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486" y="341074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ED6DD57F-E7D1-450F-932B-E8D845CD8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486" y="3860009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0DE5D731-751C-48D2-8572-F7EBD4816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486" y="3410746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9">
            <a:extLst>
              <a:ext uri="{FF2B5EF4-FFF2-40B4-BE49-F238E27FC236}">
                <a16:creationId xmlns:a16="http://schemas.microsoft.com/office/drawing/2014/main" id="{C80CCCA4-E011-490A-9FD6-6891D14A1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386" y="341074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1E4DE0CD-8E4F-43EC-B287-128EE0B4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86" y="4564859"/>
            <a:ext cx="914400" cy="481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View 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:a16="http://schemas.microsoft.com/office/drawing/2014/main" id="{6B7DE5B5-3572-43A9-B891-F161132E3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8409" y="3613916"/>
            <a:ext cx="2100101" cy="4524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E0A9B021-B8DD-446D-9235-9AF9ABC8E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3386" y="3790157"/>
            <a:ext cx="1185701" cy="7747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5CC0666E-5E9D-4EB1-9086-ACA148ED4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5810" y="3860008"/>
            <a:ext cx="463477" cy="7048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2C081628-B469-4DEC-9A65-28034D59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479" y="1445099"/>
            <a:ext cx="19504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Taking Test</a:t>
            </a:r>
            <a:r>
              <a:rPr lang="en-US" altLang="en-US" sz="2400" b="1" dirty="0"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D2A1C134-8135-41CF-91CB-9A967FF4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6" y="30964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941A2870-0AE8-47EA-9A48-22D6D02B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6" y="35536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Taking Test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D97AD9EA-9F4F-47B0-B59D-1B9E5224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6" y="38970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00744509-06A0-4339-B427-7E8AB281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6" y="44680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00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02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F2F24011-39CF-4438-9F49-52ED850B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6" y="44680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396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39F1F-78BE-46D7-9375-889D8BA0F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6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D22E83-B487-4F0B-B6CF-67B07070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46037" y="1175658"/>
            <a:ext cx="4997212" cy="3913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00F4EC-C6EA-43CA-98B9-FF0D0EE31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88440" y="1600268"/>
            <a:ext cx="3383443" cy="338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757677-4EFB-4EAE-A658-3512D2829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0" y="1"/>
            <a:ext cx="12191999" cy="51120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780F8B-AF93-4673-B469-BF2D2D9F37D7}"/>
              </a:ext>
            </a:extLst>
          </p:cNvPr>
          <p:cNvSpPr/>
          <p:nvPr/>
        </p:nvSpPr>
        <p:spPr>
          <a:xfrm>
            <a:off x="2984360" y="5388927"/>
            <a:ext cx="59787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Eras Medium ITC" panose="020B0602030504020804" pitchFamily="34" charset="0"/>
              </a:rPr>
              <a:t>Exam Hub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6722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0485D0-F8F3-4557-978A-6FD39DDC2052}"/>
              </a:ext>
            </a:extLst>
          </p:cNvPr>
          <p:cNvSpPr txBox="1"/>
          <p:nvPr/>
        </p:nvSpPr>
        <p:spPr>
          <a:xfrm>
            <a:off x="2106592" y="567160"/>
            <a:ext cx="741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bg2"/>
                  </a:solidFill>
                  <a:prstDash val="solid"/>
                </a:ln>
              </a:rPr>
              <a:t>Types of 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617943-8B9B-4770-AEDE-FDA6152D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99" y="3465075"/>
            <a:ext cx="2949854" cy="2949854"/>
          </a:xfrm>
          <a:prstGeom prst="rect">
            <a:avLst/>
          </a:prstGeom>
          <a:noFill/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728FEC52-7CC2-4037-889D-A6301EEB112E}"/>
              </a:ext>
            </a:extLst>
          </p:cNvPr>
          <p:cNvSpPr/>
          <p:nvPr/>
        </p:nvSpPr>
        <p:spPr>
          <a:xfrm>
            <a:off x="2026205" y="2009320"/>
            <a:ext cx="616399" cy="123731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46021-751C-40D4-9584-056BCB53F583}"/>
              </a:ext>
            </a:extLst>
          </p:cNvPr>
          <p:cNvSpPr txBox="1"/>
          <p:nvPr/>
        </p:nvSpPr>
        <p:spPr>
          <a:xfrm>
            <a:off x="1095270" y="1624038"/>
            <a:ext cx="275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230C82-E18A-4D4E-B2A1-41AAD21AB15A}"/>
              </a:ext>
            </a:extLst>
          </p:cNvPr>
          <p:cNvSpPr/>
          <p:nvPr/>
        </p:nvSpPr>
        <p:spPr>
          <a:xfrm>
            <a:off x="967707" y="1167885"/>
            <a:ext cx="3162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STUDENT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FE2787-8B9E-4500-BB17-1138EB4B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1470" y="3261495"/>
            <a:ext cx="2271298" cy="302934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C3F20B4-8B95-4B68-9AEC-70A6C6D5F18A}"/>
              </a:ext>
            </a:extLst>
          </p:cNvPr>
          <p:cNvSpPr/>
          <p:nvPr/>
        </p:nvSpPr>
        <p:spPr>
          <a:xfrm>
            <a:off x="9174873" y="1993370"/>
            <a:ext cx="616399" cy="125326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BC4965-733D-4534-959D-C95DCE1EC361}"/>
              </a:ext>
            </a:extLst>
          </p:cNvPr>
          <p:cNvSpPr/>
          <p:nvPr/>
        </p:nvSpPr>
        <p:spPr>
          <a:xfrm>
            <a:off x="7885594" y="1167885"/>
            <a:ext cx="3211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EXAMINER</a:t>
            </a:r>
          </a:p>
        </p:txBody>
      </p:sp>
    </p:spTree>
    <p:extLst>
      <p:ext uri="{BB962C8B-B14F-4D97-AF65-F5344CB8AC3E}">
        <p14:creationId xmlns:p14="http://schemas.microsoft.com/office/powerpoint/2010/main" val="3819598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7A4CD-B64C-4DDA-93C7-6ECB0258B853}"/>
              </a:ext>
            </a:extLst>
          </p:cNvPr>
          <p:cNvSpPr txBox="1"/>
          <p:nvPr/>
        </p:nvSpPr>
        <p:spPr>
          <a:xfrm>
            <a:off x="2106592" y="567160"/>
            <a:ext cx="741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bg2"/>
                  </a:solidFill>
                  <a:prstDash val="solid"/>
                </a:ln>
              </a:rPr>
              <a:t>Types of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A058D-7153-4702-9C5C-71571CAD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99" y="3465075"/>
            <a:ext cx="2949854" cy="2949854"/>
          </a:xfrm>
          <a:prstGeom prst="rect">
            <a:avLst/>
          </a:prstGeom>
          <a:noFill/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1B1A4DB-F26C-4E85-ABD3-D39CEFAEE8E0}"/>
              </a:ext>
            </a:extLst>
          </p:cNvPr>
          <p:cNvSpPr/>
          <p:nvPr/>
        </p:nvSpPr>
        <p:spPr>
          <a:xfrm>
            <a:off x="1932560" y="1993370"/>
            <a:ext cx="616399" cy="123731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B5B1-F0D3-466F-998E-2735A0213F54}"/>
              </a:ext>
            </a:extLst>
          </p:cNvPr>
          <p:cNvSpPr txBox="1"/>
          <p:nvPr/>
        </p:nvSpPr>
        <p:spPr>
          <a:xfrm>
            <a:off x="1095270" y="1624038"/>
            <a:ext cx="275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1E2CD-C601-4E26-834F-5A0C01FC09D9}"/>
              </a:ext>
            </a:extLst>
          </p:cNvPr>
          <p:cNvSpPr/>
          <p:nvPr/>
        </p:nvSpPr>
        <p:spPr>
          <a:xfrm>
            <a:off x="967707" y="1167885"/>
            <a:ext cx="3162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STUDENT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EDE4F-E4EA-4690-9770-21E72AAD1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1470" y="3261495"/>
            <a:ext cx="2271298" cy="302934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05DA7D6-6608-4166-B88F-D6C0035A0139}"/>
              </a:ext>
            </a:extLst>
          </p:cNvPr>
          <p:cNvSpPr/>
          <p:nvPr/>
        </p:nvSpPr>
        <p:spPr>
          <a:xfrm>
            <a:off x="9174873" y="1993370"/>
            <a:ext cx="616399" cy="125326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EB369-DA20-473A-BF82-67BE148CA2A6}"/>
              </a:ext>
            </a:extLst>
          </p:cNvPr>
          <p:cNvSpPr/>
          <p:nvPr/>
        </p:nvSpPr>
        <p:spPr>
          <a:xfrm>
            <a:off x="7885594" y="1167885"/>
            <a:ext cx="3211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EXAMINER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AECF513-4A7C-439B-95E6-4A6EE776E048}"/>
              </a:ext>
            </a:extLst>
          </p:cNvPr>
          <p:cNvSpPr/>
          <p:nvPr/>
        </p:nvSpPr>
        <p:spPr>
          <a:xfrm>
            <a:off x="-2275471" y="1478567"/>
            <a:ext cx="1696821" cy="61264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BF8F249-CE52-4F0D-8552-DF6261AB6835}"/>
              </a:ext>
            </a:extLst>
          </p:cNvPr>
          <p:cNvSpPr/>
          <p:nvPr/>
        </p:nvSpPr>
        <p:spPr>
          <a:xfrm>
            <a:off x="-2275472" y="2648847"/>
            <a:ext cx="1696821" cy="61264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0906CA3-87F1-4EAD-B5CF-DA32CB1B0934}"/>
              </a:ext>
            </a:extLst>
          </p:cNvPr>
          <p:cNvSpPr/>
          <p:nvPr/>
        </p:nvSpPr>
        <p:spPr>
          <a:xfrm>
            <a:off x="-2275472" y="3819127"/>
            <a:ext cx="1696821" cy="61264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Give Exam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8FD35-FAEB-44B9-93FC-F0BFAD86E273}"/>
              </a:ext>
            </a:extLst>
          </p:cNvPr>
          <p:cNvSpPr/>
          <p:nvPr/>
        </p:nvSpPr>
        <p:spPr>
          <a:xfrm>
            <a:off x="2258024" y="443071"/>
            <a:ext cx="7499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bg2"/>
                  </a:solidFill>
                  <a:prstDash val="solid"/>
                </a:ln>
              </a:rPr>
              <a:t>What student can do ?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8B03BE-452C-4117-B259-D5BEE5B4EB38}"/>
              </a:ext>
            </a:extLst>
          </p:cNvPr>
          <p:cNvSpPr/>
          <p:nvPr/>
        </p:nvSpPr>
        <p:spPr>
          <a:xfrm>
            <a:off x="14303411" y="2036199"/>
            <a:ext cx="1696821" cy="61264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See Result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29672EDC-87C3-43A7-84A8-21782446C37A}"/>
              </a:ext>
            </a:extLst>
          </p:cNvPr>
          <p:cNvSpPr/>
          <p:nvPr/>
        </p:nvSpPr>
        <p:spPr>
          <a:xfrm>
            <a:off x="14303412" y="3512803"/>
            <a:ext cx="1696821" cy="61264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983132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2222 L 0.31315 -0.26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42239 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5 -0.01783 L 0.42487 -0.0067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0741 L 0.4181 -0.001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41641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2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231 L -0.41641 -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2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8" grpId="0" animBg="1"/>
      <p:bldP spid="9" grpId="0"/>
      <p:bldP spid="10" grpId="0" animBg="1"/>
      <p:bldP spid="12" grpId="0" animBg="1"/>
      <p:bldP spid="13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5DD34-B20D-4567-B00D-C7EC6D58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69" y="1566669"/>
            <a:ext cx="5482209" cy="4954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2F387-8EDD-47AB-9687-AE416291FE2F}"/>
              </a:ext>
            </a:extLst>
          </p:cNvPr>
          <p:cNvSpPr txBox="1"/>
          <p:nvPr/>
        </p:nvSpPr>
        <p:spPr>
          <a:xfrm>
            <a:off x="2592475" y="336620"/>
            <a:ext cx="685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bg2"/>
                  </a:solidFill>
                  <a:prstDash val="solid"/>
                </a:ln>
              </a:rPr>
              <a:t>Registration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28AB1-02C7-41D9-9499-5B32764B0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45516" y="2164278"/>
            <a:ext cx="3477599" cy="3477599"/>
          </a:xfrm>
          <a:prstGeom prst="rect">
            <a:avLst/>
          </a:prstGeom>
          <a:noFill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A3CF83-2428-453A-BE65-22FFBAF91EAC}"/>
              </a:ext>
            </a:extLst>
          </p:cNvPr>
          <p:cNvSpPr/>
          <p:nvPr/>
        </p:nvSpPr>
        <p:spPr>
          <a:xfrm>
            <a:off x="6893169" y="1989574"/>
            <a:ext cx="4702629" cy="29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XYZ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A819E9-82E4-4A6B-902C-BC1B02707B94}"/>
              </a:ext>
            </a:extLst>
          </p:cNvPr>
          <p:cNvSpPr/>
          <p:nvPr/>
        </p:nvSpPr>
        <p:spPr>
          <a:xfrm>
            <a:off x="6893169" y="2511737"/>
            <a:ext cx="4702629" cy="29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29B2B8-DC14-4277-9B1D-540EBB7C60CE}"/>
              </a:ext>
            </a:extLst>
          </p:cNvPr>
          <p:cNvSpPr/>
          <p:nvPr/>
        </p:nvSpPr>
        <p:spPr>
          <a:xfrm>
            <a:off x="6914943" y="3046319"/>
            <a:ext cx="4702629" cy="29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Jagaran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College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297FB9-5A0D-420C-8086-BCDF620A8A5F}"/>
              </a:ext>
            </a:extLst>
          </p:cNvPr>
          <p:cNvSpPr/>
          <p:nvPr/>
        </p:nvSpPr>
        <p:spPr>
          <a:xfrm>
            <a:off x="6914943" y="3568482"/>
            <a:ext cx="4702629" cy="3118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abc@gmail.com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A3844B-78EE-4525-A42C-65FF820A0BA3}"/>
              </a:ext>
            </a:extLst>
          </p:cNvPr>
          <p:cNvSpPr/>
          <p:nvPr/>
        </p:nvSpPr>
        <p:spPr>
          <a:xfrm>
            <a:off x="6914943" y="4103064"/>
            <a:ext cx="4702629" cy="29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0123456789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784675-2E80-4C5A-8007-F4B459DDA28D}"/>
              </a:ext>
            </a:extLst>
          </p:cNvPr>
          <p:cNvSpPr/>
          <p:nvPr/>
        </p:nvSpPr>
        <p:spPr>
          <a:xfrm>
            <a:off x="6916620" y="4625624"/>
            <a:ext cx="4702629" cy="29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**********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126B92-A1F8-455A-ACF0-34DB2E1D6936}"/>
              </a:ext>
            </a:extLst>
          </p:cNvPr>
          <p:cNvSpPr/>
          <p:nvPr/>
        </p:nvSpPr>
        <p:spPr>
          <a:xfrm>
            <a:off x="6893168" y="5050942"/>
            <a:ext cx="4702629" cy="29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**********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01AE4-46EC-4BFC-83C8-C0F370474B3B}"/>
              </a:ext>
            </a:extLst>
          </p:cNvPr>
          <p:cNvSpPr txBox="1"/>
          <p:nvPr/>
        </p:nvSpPr>
        <p:spPr>
          <a:xfrm>
            <a:off x="1594851" y="1641058"/>
            <a:ext cx="469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bg2"/>
                  </a:solidFill>
                  <a:prstDash val="solid"/>
                </a:ln>
              </a:rPr>
              <a:t>User can register by providing: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66A3D-ADCE-4ED0-916B-CDBA621506BA}"/>
              </a:ext>
            </a:extLst>
          </p:cNvPr>
          <p:cNvSpPr txBox="1"/>
          <p:nvPr/>
        </p:nvSpPr>
        <p:spPr>
          <a:xfrm>
            <a:off x="2349602" y="2509466"/>
            <a:ext cx="3477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(5 to 15 </a:t>
            </a:r>
            <a:r>
              <a:rPr lang="en-US" dirty="0" err="1"/>
              <a:t>Charector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7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7B4C2-B141-4E37-BA07-E7AB1DC88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1871404"/>
            <a:ext cx="12192000" cy="4986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9F863-FCAF-40EC-B806-82E5A2CE5F1E}"/>
              </a:ext>
            </a:extLst>
          </p:cNvPr>
          <p:cNvSpPr txBox="1"/>
          <p:nvPr/>
        </p:nvSpPr>
        <p:spPr>
          <a:xfrm>
            <a:off x="-7088" y="0"/>
            <a:ext cx="3658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 will be redirected to their dashboard.</a:t>
            </a:r>
          </a:p>
        </p:txBody>
      </p:sp>
    </p:spTree>
    <p:extLst>
      <p:ext uri="{BB962C8B-B14F-4D97-AF65-F5344CB8AC3E}">
        <p14:creationId xmlns:p14="http://schemas.microsoft.com/office/powerpoint/2010/main" val="7166531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458D3A-4DD3-48C7-ADC6-0C82A822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088" y="1915544"/>
            <a:ext cx="12192000" cy="4940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7200F-E7CE-4EF2-9EE9-B44DBFB35F68}"/>
              </a:ext>
            </a:extLst>
          </p:cNvPr>
          <p:cNvSpPr txBox="1"/>
          <p:nvPr/>
        </p:nvSpPr>
        <p:spPr>
          <a:xfrm>
            <a:off x="-7088" y="0"/>
            <a:ext cx="3658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 will be redirected to their dashboard.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FC2E7-F836-4DB0-80CB-7B1DA4BC9D1A}"/>
              </a:ext>
            </a:extLst>
          </p:cNvPr>
          <p:cNvSpPr txBox="1"/>
          <p:nvPr/>
        </p:nvSpPr>
        <p:spPr>
          <a:xfrm>
            <a:off x="-7088" y="200881"/>
            <a:ext cx="506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history tab user can check information related to their exam.</a:t>
            </a:r>
          </a:p>
        </p:txBody>
      </p:sp>
    </p:spTree>
    <p:extLst>
      <p:ext uri="{BB962C8B-B14F-4D97-AF65-F5344CB8AC3E}">
        <p14:creationId xmlns:p14="http://schemas.microsoft.com/office/powerpoint/2010/main" val="35522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9CDAE-7335-494F-A7DE-D487C745F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4278"/>
            <a:ext cx="12191999" cy="4940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140B4B-5755-4F29-9B47-B17780407F93}"/>
              </a:ext>
            </a:extLst>
          </p:cNvPr>
          <p:cNvSpPr txBox="1"/>
          <p:nvPr/>
        </p:nvSpPr>
        <p:spPr>
          <a:xfrm>
            <a:off x="-7088" y="0"/>
            <a:ext cx="487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will be redirected to their dashboard</a:t>
            </a:r>
            <a:r>
              <a:rPr lang="en-US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70AA5-48EC-4526-86F1-945C79E466C9}"/>
              </a:ext>
            </a:extLst>
          </p:cNvPr>
          <p:cNvSpPr txBox="1"/>
          <p:nvPr/>
        </p:nvSpPr>
        <p:spPr>
          <a:xfrm>
            <a:off x="-7088" y="400110"/>
            <a:ext cx="701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history tab user can check information related to their exam</a:t>
            </a:r>
            <a:r>
              <a:rPr lang="en-US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0707-C1C2-4055-97F5-F6768CD37EC5}"/>
              </a:ext>
            </a:extLst>
          </p:cNvPr>
          <p:cNvSpPr txBox="1"/>
          <p:nvPr/>
        </p:nvSpPr>
        <p:spPr>
          <a:xfrm>
            <a:off x="-7088" y="800220"/>
            <a:ext cx="463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ranking tab user can check their rank.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1BB57-D961-4694-A489-8F7A269D359B}"/>
              </a:ext>
            </a:extLst>
          </p:cNvPr>
          <p:cNvSpPr txBox="1"/>
          <p:nvPr/>
        </p:nvSpPr>
        <p:spPr>
          <a:xfrm>
            <a:off x="0" y="1200330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14754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C63DD-7F99-4E60-B041-DF2E497AD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287"/>
            <a:ext cx="12192000" cy="5268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47DC0-F77D-42A3-9CF5-72BA3CBF5540}"/>
              </a:ext>
            </a:extLst>
          </p:cNvPr>
          <p:cNvSpPr txBox="1"/>
          <p:nvPr/>
        </p:nvSpPr>
        <p:spPr>
          <a:xfrm>
            <a:off x="212652" y="106326"/>
            <a:ext cx="7414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student, is already registered, can log in by their email id and password.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which is used while signing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logging in, student can see their dashboard.</a:t>
            </a:r>
          </a:p>
        </p:txBody>
      </p:sp>
    </p:spTree>
    <p:extLst>
      <p:ext uri="{BB962C8B-B14F-4D97-AF65-F5344CB8AC3E}">
        <p14:creationId xmlns:p14="http://schemas.microsoft.com/office/powerpoint/2010/main" val="2107880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</TotalTime>
  <Words>323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Edwardian Script ITC</vt:lpstr>
      <vt:lpstr>Eras Medium ITC</vt:lpstr>
      <vt:lpstr>Retrospect</vt:lpstr>
      <vt:lpstr>Exam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Hub</dc:title>
  <dc:creator>Piyush Shukla</dc:creator>
  <cp:lastModifiedBy>Piyush Shukla</cp:lastModifiedBy>
  <cp:revision>52</cp:revision>
  <dcterms:created xsi:type="dcterms:W3CDTF">2022-03-21T13:49:08Z</dcterms:created>
  <dcterms:modified xsi:type="dcterms:W3CDTF">2022-03-27T06:34:22Z</dcterms:modified>
</cp:coreProperties>
</file>