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673EF-F78D-4B96-A665-6503BC076EE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14DA315-281F-4331-A07B-10B665F27F8C}">
      <dgm:prSet phldrT="[Text]" phldr="1"/>
      <dgm:spPr/>
      <dgm:t>
        <a:bodyPr/>
        <a:lstStyle/>
        <a:p>
          <a:endParaRPr lang="en-IN" dirty="0"/>
        </a:p>
      </dgm:t>
    </dgm:pt>
    <dgm:pt modelId="{F47F86AB-34C3-46A8-94B1-9A87158DFCDC}" type="parTrans" cxnId="{152D7BFA-549B-4928-98C4-1D1D276B791B}">
      <dgm:prSet/>
      <dgm:spPr/>
      <dgm:t>
        <a:bodyPr/>
        <a:lstStyle/>
        <a:p>
          <a:endParaRPr lang="en-IN"/>
        </a:p>
      </dgm:t>
    </dgm:pt>
    <dgm:pt modelId="{F27337E9-C308-47C3-B2A7-C99F7699B87F}" type="sibTrans" cxnId="{152D7BFA-549B-4928-98C4-1D1D276B791B}">
      <dgm:prSet/>
      <dgm:spPr/>
      <dgm:t>
        <a:bodyPr/>
        <a:lstStyle/>
        <a:p>
          <a:endParaRPr lang="en-IN"/>
        </a:p>
      </dgm:t>
    </dgm:pt>
    <dgm:pt modelId="{4FE4E743-4F24-47D3-A64F-6B8DFD7EB4B5}" type="pres">
      <dgm:prSet presAssocID="{A5F673EF-F78D-4B96-A665-6503BC076EEC}" presName="Name0" presStyleCnt="0">
        <dgm:presLayoutVars>
          <dgm:chMax val="7"/>
          <dgm:chPref val="7"/>
          <dgm:dir/>
        </dgm:presLayoutVars>
      </dgm:prSet>
      <dgm:spPr/>
    </dgm:pt>
    <dgm:pt modelId="{8A260E6C-20BF-4D20-A83F-8E150F8B7794}" type="pres">
      <dgm:prSet presAssocID="{A5F673EF-F78D-4B96-A665-6503BC076EEC}" presName="Name1" presStyleCnt="0"/>
      <dgm:spPr/>
    </dgm:pt>
    <dgm:pt modelId="{CD413F6D-5D94-48E2-BE41-7779E24945E6}" type="pres">
      <dgm:prSet presAssocID="{F27337E9-C308-47C3-B2A7-C99F7699B87F}" presName="picture_1" presStyleCnt="0"/>
      <dgm:spPr/>
    </dgm:pt>
    <dgm:pt modelId="{42BA0AA8-0826-4C56-B8CF-A340139E548B}" type="pres">
      <dgm:prSet presAssocID="{F27337E9-C308-47C3-B2A7-C99F7699B87F}" presName="pictureRepeatNode" presStyleLbl="alignImgPlace1" presStyleIdx="0" presStyleCnt="1" custFlipVert="0" custFlipHor="0" custScaleX="47411" custScaleY="13011" custLinFactX="-64714" custLinFactY="-18449" custLinFactNeighborX="-100000" custLinFactNeighborY="-100000"/>
      <dgm:spPr/>
    </dgm:pt>
    <dgm:pt modelId="{4A763692-87B9-4A16-9DEF-B34F86436EF9}" type="pres">
      <dgm:prSet presAssocID="{E14DA315-281F-4331-A07B-10B665F27F8C}" presName="text_1" presStyleLbl="node1" presStyleIdx="0" presStyleCnt="0" custScaleX="116135" custScaleY="12527" custLinFactY="-192272" custLinFactNeighborX="-56448" custLinFactNeighborY="-200000">
        <dgm:presLayoutVars>
          <dgm:bulletEnabled val="1"/>
        </dgm:presLayoutVars>
      </dgm:prSet>
      <dgm:spPr/>
    </dgm:pt>
  </dgm:ptLst>
  <dgm:cxnLst>
    <dgm:cxn modelId="{77CAEC32-F978-466E-83C8-23BF9DDA9B06}" type="presOf" srcId="{A5F673EF-F78D-4B96-A665-6503BC076EEC}" destId="{4FE4E743-4F24-47D3-A64F-6B8DFD7EB4B5}" srcOrd="0" destOrd="0" presId="urn:microsoft.com/office/officeart/2008/layout/CircularPictureCallout"/>
    <dgm:cxn modelId="{C46A355E-88A2-4673-9EC0-312788658931}" type="presOf" srcId="{E14DA315-281F-4331-A07B-10B665F27F8C}" destId="{4A763692-87B9-4A16-9DEF-B34F86436EF9}" srcOrd="0" destOrd="0" presId="urn:microsoft.com/office/officeart/2008/layout/CircularPictureCallout"/>
    <dgm:cxn modelId="{68EC07DB-D76A-4D1A-B63D-CCBCB8FB9A02}" type="presOf" srcId="{F27337E9-C308-47C3-B2A7-C99F7699B87F}" destId="{42BA0AA8-0826-4C56-B8CF-A340139E548B}" srcOrd="0" destOrd="0" presId="urn:microsoft.com/office/officeart/2008/layout/CircularPictureCallout"/>
    <dgm:cxn modelId="{152D7BFA-549B-4928-98C4-1D1D276B791B}" srcId="{A5F673EF-F78D-4B96-A665-6503BC076EEC}" destId="{E14DA315-281F-4331-A07B-10B665F27F8C}" srcOrd="0" destOrd="0" parTransId="{F47F86AB-34C3-46A8-94B1-9A87158DFCDC}" sibTransId="{F27337E9-C308-47C3-B2A7-C99F7699B87F}"/>
    <dgm:cxn modelId="{3299D5D7-B361-4FE7-A1A8-A25551376D4E}" type="presParOf" srcId="{4FE4E743-4F24-47D3-A64F-6B8DFD7EB4B5}" destId="{8A260E6C-20BF-4D20-A83F-8E150F8B7794}" srcOrd="0" destOrd="0" presId="urn:microsoft.com/office/officeart/2008/layout/CircularPictureCallout"/>
    <dgm:cxn modelId="{D79D137C-4423-41AF-A4C8-877735EE49FA}" type="presParOf" srcId="{8A260E6C-20BF-4D20-A83F-8E150F8B7794}" destId="{CD413F6D-5D94-48E2-BE41-7779E24945E6}" srcOrd="0" destOrd="0" presId="urn:microsoft.com/office/officeart/2008/layout/CircularPictureCallout"/>
    <dgm:cxn modelId="{6FC9AD1A-D973-4686-8BEF-8C5866D3F476}" type="presParOf" srcId="{CD413F6D-5D94-48E2-BE41-7779E24945E6}" destId="{42BA0AA8-0826-4C56-B8CF-A340139E548B}" srcOrd="0" destOrd="0" presId="urn:microsoft.com/office/officeart/2008/layout/CircularPictureCallout"/>
    <dgm:cxn modelId="{F8387087-D0D3-4667-9A68-DC79237B0002}" type="presParOf" srcId="{8A260E6C-20BF-4D20-A83F-8E150F8B7794}" destId="{4A763692-87B9-4A16-9DEF-B34F86436EF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A0AA8-0826-4C56-B8CF-A340139E548B}">
      <dsp:nvSpPr>
        <dsp:cNvPr id="0" name=""/>
        <dsp:cNvSpPr/>
      </dsp:nvSpPr>
      <dsp:spPr>
        <a:xfrm>
          <a:off x="0" y="3872572"/>
          <a:ext cx="10837" cy="297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692-87B9-4A16-9DEF-B34F86436EF9}">
      <dsp:nvSpPr>
        <dsp:cNvPr id="0" name=""/>
        <dsp:cNvSpPr/>
      </dsp:nvSpPr>
      <dsp:spPr>
        <a:xfrm>
          <a:off x="6105" y="3875552"/>
          <a:ext cx="16990" cy="9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6105" y="3875552"/>
        <a:ext cx="16990" cy="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B774-D145-42CF-94A9-CE3FDC2A901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F98A-C116-4959-96CC-7E87562B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18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B774-D145-42CF-94A9-CE3FDC2A901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F98A-C116-4959-96CC-7E87562B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B774-D145-42CF-94A9-CE3FDC2A901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F98A-C116-4959-96CC-7E87562B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1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B774-D145-42CF-94A9-CE3FDC2A901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F98A-C116-4959-96CC-7E87562B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77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B774-D145-42CF-94A9-CE3FDC2A901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F98A-C116-4959-96CC-7E87562B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43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B774-D145-42CF-94A9-CE3FDC2A901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F98A-C116-4959-96CC-7E87562B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5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B774-D145-42CF-94A9-CE3FDC2A901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F98A-C116-4959-96CC-7E87562B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6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B774-D145-42CF-94A9-CE3FDC2A901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F98A-C116-4959-96CC-7E87562B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1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B774-D145-42CF-94A9-CE3FDC2A901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F98A-C116-4959-96CC-7E87562B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8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B774-D145-42CF-94A9-CE3FDC2A901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F98A-C116-4959-96CC-7E87562B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B774-D145-42CF-94A9-CE3FDC2A901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F98A-C116-4959-96CC-7E87562B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1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B774-D145-42CF-94A9-CE3FDC2A901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F98A-C116-4959-96CC-7E87562BD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8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94447B2-24BB-478B-A102-E8088780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1712019" cy="1303867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7" name="Picture Placeholder 6">
            <a:extLst>
              <a:ext uri="{FF2B5EF4-FFF2-40B4-BE49-F238E27FC236}">
                <a16:creationId xmlns:a16="http://schemas.microsoft.com/office/drawing/2014/main" id="{FCA8659C-9CBE-4435-B836-EF5E6039D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109986"/>
              </p:ext>
            </p:extLst>
          </p:nvPr>
        </p:nvGraphicFramePr>
        <p:xfrm>
          <a:off x="2707184" y="660400"/>
          <a:ext cx="45719" cy="7805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0E334-6CDB-40CE-9A8B-FE74A6959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972496"/>
            <a:ext cx="2211884" cy="7489136"/>
          </a:xfrm>
        </p:spPr>
        <p:txBody>
          <a:bodyPr>
            <a:normAutofit/>
          </a:bodyPr>
          <a:lstStyle/>
          <a:p>
            <a:r>
              <a:rPr lang="en-US" sz="1400" b="1" dirty="0"/>
              <a:t>Contact:</a:t>
            </a:r>
          </a:p>
          <a:p>
            <a:r>
              <a:rPr lang="en-US" sz="1100" dirty="0"/>
              <a:t>Ozili,Tirupati,AP-524402,India.</a:t>
            </a:r>
          </a:p>
          <a:p>
            <a:r>
              <a:rPr lang="en-US" sz="1100" b="1" dirty="0"/>
              <a:t>Mobile: </a:t>
            </a:r>
            <a:r>
              <a:rPr lang="en-US" sz="1100" dirty="0"/>
              <a:t>9392718529</a:t>
            </a:r>
          </a:p>
          <a:p>
            <a:r>
              <a:rPr lang="en-US" sz="1100" u="sng" dirty="0"/>
              <a:t>20KB1A3034@NBKRIST.ORG</a:t>
            </a:r>
          </a:p>
          <a:p>
            <a:r>
              <a:rPr lang="en-US" sz="1400" b="1" dirty="0"/>
              <a:t>Technical skills: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C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Data science with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Java full stack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Android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SQL</a:t>
            </a:r>
          </a:p>
          <a:p>
            <a:r>
              <a:rPr lang="en-US" sz="1400" b="1" dirty="0"/>
              <a:t>Certifications: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/>
              <a:t>           Power BI in MICROSOFT.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100" dirty="0"/>
              <a:t>Cyber security(IIT </a:t>
            </a:r>
            <a:r>
              <a:rPr lang="en-US" sz="1100" dirty="0" err="1"/>
              <a:t>kota</a:t>
            </a:r>
            <a:r>
              <a:rPr lang="en-US" sz="1100" dirty="0"/>
              <a:t>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100" dirty="0"/>
              <a:t>AI &amp; ML (IBM </a:t>
            </a:r>
            <a:r>
              <a:rPr lang="en-US" sz="1100" dirty="0" err="1"/>
              <a:t>Skillsbuild</a:t>
            </a:r>
            <a:r>
              <a:rPr lang="en-US" sz="1100" dirty="0"/>
              <a:t>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100" dirty="0"/>
              <a:t>Java full stack development(skill-</a:t>
            </a:r>
            <a:r>
              <a:rPr lang="en-US" sz="1100" dirty="0" err="1"/>
              <a:t>lync</a:t>
            </a:r>
            <a:r>
              <a:rPr lang="en-US" sz="1100" dirty="0"/>
              <a:t> bootcamp).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100" dirty="0"/>
              <a:t>C programming(solo learn).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100" dirty="0"/>
              <a:t>C++(solo learn).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100" dirty="0"/>
              <a:t>Java script(solo learn).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100" dirty="0"/>
              <a:t>Problem solving basic(</a:t>
            </a:r>
            <a:r>
              <a:rPr lang="en-US" sz="1100" dirty="0" err="1"/>
              <a:t>hackerrank</a:t>
            </a:r>
            <a:r>
              <a:rPr lang="en-US" sz="1100" dirty="0"/>
              <a:t>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100" dirty="0"/>
              <a:t>Python basic (</a:t>
            </a:r>
            <a:r>
              <a:rPr lang="en-US" sz="1100" dirty="0" err="1"/>
              <a:t>hackerrank</a:t>
            </a:r>
            <a:r>
              <a:rPr lang="en-US" sz="1100" dirty="0"/>
              <a:t>).</a:t>
            </a:r>
          </a:p>
          <a:p>
            <a:r>
              <a:rPr lang="en-US" sz="1400" b="1" dirty="0"/>
              <a:t>LANGUAGES KNOWN: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Telugu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English</a:t>
            </a:r>
          </a:p>
          <a:p>
            <a:endParaRPr lang="en-US" sz="1400" i="1" dirty="0">
              <a:sym typeface="Wingdings" panose="05000000000000000000" pitchFamily="2" charset="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D8DAF7-847C-4CBC-B136-5255553EF7CA}"/>
              </a:ext>
            </a:extLst>
          </p:cNvPr>
          <p:cNvCxnSpPr/>
          <p:nvPr/>
        </p:nvCxnSpPr>
        <p:spPr>
          <a:xfrm flipH="1">
            <a:off x="457200" y="8407400"/>
            <a:ext cx="1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F1DF38-B6BC-4562-8F10-E38AEF070891}"/>
              </a:ext>
            </a:extLst>
          </p:cNvPr>
          <p:cNvCxnSpPr/>
          <p:nvPr/>
        </p:nvCxnSpPr>
        <p:spPr>
          <a:xfrm>
            <a:off x="472381" y="6896100"/>
            <a:ext cx="22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A5ED70-5501-4768-B228-D9266C41E2F0}"/>
              </a:ext>
            </a:extLst>
          </p:cNvPr>
          <p:cNvCxnSpPr>
            <a:cxnSpLocks/>
          </p:cNvCxnSpPr>
          <p:nvPr/>
        </p:nvCxnSpPr>
        <p:spPr>
          <a:xfrm flipH="1">
            <a:off x="2652811" y="689429"/>
            <a:ext cx="100093" cy="894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154407-90A2-4484-8756-3C7E4A1FBBAD}"/>
              </a:ext>
            </a:extLst>
          </p:cNvPr>
          <p:cNvCxnSpPr>
            <a:endCxn id="7" idx="0"/>
          </p:cNvCxnSpPr>
          <p:nvPr/>
        </p:nvCxnSpPr>
        <p:spPr>
          <a:xfrm>
            <a:off x="554235" y="645302"/>
            <a:ext cx="2175808" cy="15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36CE60-6B2E-4DAA-96C4-A92BDAABAFDC}"/>
              </a:ext>
            </a:extLst>
          </p:cNvPr>
          <p:cNvCxnSpPr>
            <a:cxnSpLocks/>
          </p:cNvCxnSpPr>
          <p:nvPr/>
        </p:nvCxnSpPr>
        <p:spPr>
          <a:xfrm flipH="1">
            <a:off x="447497" y="660400"/>
            <a:ext cx="93582" cy="896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A54468-B51C-4ADB-AE3D-B9C6CF157BD1}"/>
              </a:ext>
            </a:extLst>
          </p:cNvPr>
          <p:cNvSpPr txBox="1"/>
          <p:nvPr/>
        </p:nvSpPr>
        <p:spPr>
          <a:xfrm>
            <a:off x="2683934" y="598715"/>
            <a:ext cx="3998482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PANDLURU   YUVARAJ</a:t>
            </a:r>
            <a:endParaRPr lang="en-US" sz="2000" b="1" dirty="0"/>
          </a:p>
          <a:p>
            <a:r>
              <a:rPr lang="en-US" sz="1400" b="1" dirty="0" err="1"/>
              <a:t>Pofessional</a:t>
            </a:r>
            <a:r>
              <a:rPr lang="en-US" sz="1400" b="1" dirty="0"/>
              <a:t> Summary:</a:t>
            </a:r>
          </a:p>
          <a:p>
            <a:r>
              <a:rPr lang="en-US" sz="2000" b="1" dirty="0"/>
              <a:t>   </a:t>
            </a:r>
            <a:r>
              <a:rPr lang="en-US" sz="1400" b="1" dirty="0"/>
              <a:t> </a:t>
            </a:r>
            <a:r>
              <a:rPr lang="en-US" sz="1100" dirty="0"/>
              <a:t>I am eagerly waiting to seek and maintain full-time position that offers professional challenges where my full knowledge is utilizing to develop a company, excellent time management and problem solving skills.</a:t>
            </a:r>
          </a:p>
          <a:p>
            <a:r>
              <a:rPr lang="en-US" sz="1400" b="1" dirty="0"/>
              <a:t>Education: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Internship:</a:t>
            </a:r>
          </a:p>
          <a:p>
            <a:r>
              <a:rPr lang="en-US" sz="1200" b="1" dirty="0"/>
              <a:t>Title: </a:t>
            </a:r>
            <a:r>
              <a:rPr lang="en-US" sz="1100" dirty="0"/>
              <a:t>Artificial Intelligence – Machine Learning in IBM </a:t>
            </a:r>
            <a:r>
              <a:rPr lang="en-US" sz="1100" dirty="0" err="1"/>
              <a:t>skillsBuild</a:t>
            </a:r>
            <a:endParaRPr lang="en-US" sz="1100" dirty="0"/>
          </a:p>
          <a:p>
            <a:r>
              <a:rPr lang="en-US" sz="1100" b="1" dirty="0"/>
              <a:t>Duration: 5 weeks</a:t>
            </a:r>
          </a:p>
          <a:p>
            <a:r>
              <a:rPr lang="en-US" sz="1100" b="1" dirty="0"/>
              <a:t>Start:  </a:t>
            </a:r>
            <a:r>
              <a:rPr lang="en-IN" sz="1100" dirty="0"/>
              <a:t>05th June, 2023		</a:t>
            </a:r>
            <a:r>
              <a:rPr lang="en-IN" sz="1100" b="1" dirty="0"/>
              <a:t>End:  </a:t>
            </a:r>
            <a:r>
              <a:rPr lang="en-IN" sz="1100" dirty="0"/>
              <a:t>05th July, 2023</a:t>
            </a:r>
            <a:endParaRPr lang="en-US" sz="1100" b="1" dirty="0"/>
          </a:p>
          <a:p>
            <a:r>
              <a:rPr lang="en-US" sz="1400" b="1" dirty="0"/>
              <a:t>Projects: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Title: </a:t>
            </a:r>
            <a:r>
              <a:rPr lang="en-US" sz="1100" u="sng" dirty="0" err="1"/>
              <a:t>GoHome</a:t>
            </a:r>
            <a:r>
              <a:rPr lang="en-US" sz="1100" u="sng" dirty="0"/>
              <a:t> website(Full stack development)</a:t>
            </a:r>
          </a:p>
          <a:p>
            <a:r>
              <a:rPr lang="en-US" sz="1100" dirty="0"/>
              <a:t>      </a:t>
            </a:r>
            <a:r>
              <a:rPr lang="en-US" sz="1100" b="1" dirty="0"/>
              <a:t>Description:</a:t>
            </a:r>
            <a:r>
              <a:rPr lang="en-US" sz="1050" dirty="0"/>
              <a:t> I spearheaded the "Go Home" real estate web development project, a dynamic platform dedicated to simplifying the process of buying and selling homes.</a:t>
            </a: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Title: </a:t>
            </a:r>
            <a:r>
              <a:rPr lang="en-US" sz="1100" u="sng" dirty="0"/>
              <a:t>Chat application(Android)</a:t>
            </a:r>
          </a:p>
          <a:p>
            <a:r>
              <a:rPr lang="en-US" sz="1100" b="1" dirty="0"/>
              <a:t>      Description:</a:t>
            </a:r>
            <a:r>
              <a:rPr lang="en-US" sz="1100" dirty="0"/>
              <a:t> To </a:t>
            </a:r>
            <a:r>
              <a:rPr lang="en-US" sz="1050" dirty="0"/>
              <a:t>Developed a real-time chat application with messages sharing and strong security measures for seamless communication.</a:t>
            </a:r>
            <a:endParaRPr lang="en-US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/>
              <a:t>Title:</a:t>
            </a:r>
            <a:r>
              <a:rPr lang="en-US" sz="1100" u="sng" dirty="0" err="1"/>
              <a:t>Employee</a:t>
            </a:r>
            <a:r>
              <a:rPr lang="en-US" sz="1100" u="sng" dirty="0"/>
              <a:t> burnout analysis and prediction using AI&amp;ML</a:t>
            </a:r>
          </a:p>
          <a:p>
            <a:r>
              <a:rPr lang="en-US" sz="1100" dirty="0"/>
              <a:t>      </a:t>
            </a:r>
            <a:r>
              <a:rPr lang="en-US" sz="1100" b="1" dirty="0"/>
              <a:t>Description: </a:t>
            </a:r>
            <a:r>
              <a:rPr lang="en-US" sz="1100" dirty="0"/>
              <a:t>To</a:t>
            </a:r>
            <a:r>
              <a:rPr lang="en-US" sz="1100" b="1" dirty="0"/>
              <a:t> </a:t>
            </a:r>
            <a:r>
              <a:rPr lang="en-US" sz="1050" dirty="0"/>
              <a:t>Conducted employee burnout analysis and prediction using AI and ML, leveraging data-driven insights to enhance workplace well-being and productivity.</a:t>
            </a:r>
            <a:endParaRPr lang="en-US" sz="1050" b="1" dirty="0"/>
          </a:p>
          <a:p>
            <a:r>
              <a:rPr lang="en-US" sz="1400" b="1" dirty="0"/>
              <a:t>References</a:t>
            </a:r>
            <a:r>
              <a:rPr lang="en-US" sz="1400" b="1" i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Sv</a:t>
            </a:r>
            <a:r>
              <a:rPr lang="en-US" sz="1100" dirty="0"/>
              <a:t>  Chiranjeevi (Assistant </a:t>
            </a:r>
            <a:r>
              <a:rPr lang="en-US" sz="1100" dirty="0" err="1"/>
              <a:t>professior</a:t>
            </a:r>
            <a:r>
              <a:rPr lang="en-US" sz="1100" dirty="0"/>
              <a:t>)</a:t>
            </a:r>
          </a:p>
          <a:p>
            <a:r>
              <a:rPr lang="en-US" sz="1100" dirty="0"/>
              <a:t>     Mobile: 94912 40473.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Dr.Lakshman</a:t>
            </a:r>
            <a:r>
              <a:rPr lang="en-US" sz="1100" dirty="0"/>
              <a:t> </a:t>
            </a:r>
            <a:r>
              <a:rPr lang="en-US" sz="1100" dirty="0" err="1"/>
              <a:t>rao</a:t>
            </a:r>
            <a:r>
              <a:rPr lang="en-US" sz="1100" dirty="0"/>
              <a:t>(Assistant </a:t>
            </a:r>
            <a:r>
              <a:rPr lang="en-US" sz="1100" dirty="0" err="1"/>
              <a:t>professior</a:t>
            </a:r>
            <a:r>
              <a:rPr lang="en-US" sz="1100" dirty="0"/>
              <a:t>)</a:t>
            </a:r>
          </a:p>
          <a:p>
            <a:r>
              <a:rPr lang="en-US" sz="1100" dirty="0"/>
              <a:t>     Mobile: 6309 573 900.</a:t>
            </a:r>
          </a:p>
          <a:p>
            <a:r>
              <a:rPr lang="en-US" sz="1400" b="1" dirty="0"/>
              <a:t>Declaration:</a:t>
            </a:r>
          </a:p>
          <a:p>
            <a:r>
              <a:rPr lang="en-US" sz="1100" dirty="0"/>
              <a:t>I here  by declare that all the above information is true to the best of my knowledge.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A220F1-092C-4FF7-A62E-B23048EB9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30105"/>
              </p:ext>
            </p:extLst>
          </p:nvPr>
        </p:nvGraphicFramePr>
        <p:xfrm>
          <a:off x="2897204" y="2365829"/>
          <a:ext cx="3785212" cy="2283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409">
                  <a:extLst>
                    <a:ext uri="{9D8B030D-6E8A-4147-A177-3AD203B41FA5}">
                      <a16:colId xmlns:a16="http://schemas.microsoft.com/office/drawing/2014/main" val="374983686"/>
                    </a:ext>
                  </a:extLst>
                </a:gridCol>
                <a:gridCol w="1405288">
                  <a:extLst>
                    <a:ext uri="{9D8B030D-6E8A-4147-A177-3AD203B41FA5}">
                      <a16:colId xmlns:a16="http://schemas.microsoft.com/office/drawing/2014/main" val="389859123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99755762"/>
                    </a:ext>
                  </a:extLst>
                </a:gridCol>
                <a:gridCol w="608875">
                  <a:extLst>
                    <a:ext uri="{9D8B030D-6E8A-4147-A177-3AD203B41FA5}">
                      <a16:colId xmlns:a16="http://schemas.microsoft.com/office/drawing/2014/main" val="446445540"/>
                    </a:ext>
                  </a:extLst>
                </a:gridCol>
              </a:tblGrid>
              <a:tr h="637134">
                <a:tc>
                  <a:txBody>
                    <a:bodyPr/>
                    <a:lstStyle/>
                    <a:p>
                      <a:r>
                        <a:rPr lang="en-US" dirty="0"/>
                        <a:t>Study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Institute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pass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CGPA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105485"/>
                  </a:ext>
                </a:extLst>
              </a:tr>
              <a:tr h="822108">
                <a:tc>
                  <a:txBody>
                    <a:bodyPr/>
                    <a:lstStyle/>
                    <a:p>
                      <a:r>
                        <a:rPr lang="en-US" dirty="0" err="1"/>
                        <a:t>B.Tech</a:t>
                      </a:r>
                      <a:r>
                        <a:rPr lang="en-US" dirty="0"/>
                        <a:t>(AI&amp;DS)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N.B.K.R INSTITUTE OF SCIENCE AND 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</a:t>
                      </a:r>
                      <a:r>
                        <a:rPr lang="en-IN" dirty="0"/>
                        <a:t>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7.94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45192"/>
                  </a:ext>
                </a:extLst>
              </a:tr>
              <a:tr h="267185">
                <a:tc>
                  <a:txBody>
                    <a:bodyPr/>
                    <a:lstStyle/>
                    <a:p>
                      <a:r>
                        <a:rPr lang="en-US" dirty="0"/>
                        <a:t>INTER(M.P.C)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APTWRJC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8868"/>
                  </a:ext>
                </a:extLst>
              </a:tr>
              <a:tr h="363630">
                <a:tc>
                  <a:txBody>
                    <a:bodyPr/>
                    <a:lstStyle/>
                    <a:p>
                      <a:r>
                        <a:rPr lang="en-US" dirty="0"/>
                        <a:t>SCHOOL(10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ZPPH SCHOOL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0085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3A3086-B3C5-4643-B571-B6CD68DB1451}"/>
              </a:ext>
            </a:extLst>
          </p:cNvPr>
          <p:cNvCxnSpPr>
            <a:cxnSpLocks/>
          </p:cNvCxnSpPr>
          <p:nvPr/>
        </p:nvCxnSpPr>
        <p:spPr>
          <a:xfrm>
            <a:off x="2711119" y="4649699"/>
            <a:ext cx="3970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1E14310-06F4-493B-ABCC-3FCC37DEB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817" y="598715"/>
            <a:ext cx="1630706" cy="1449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2848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213</Words>
  <Application>Microsoft Office PowerPoint</Application>
  <PresentationFormat>A4 Paper (210x297 mm)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PANDLURU YUVARAJ</dc:creator>
  <cp:lastModifiedBy>PANDLURU YUVARAJ</cp:lastModifiedBy>
  <cp:revision>30</cp:revision>
  <dcterms:created xsi:type="dcterms:W3CDTF">2023-07-29T01:04:55Z</dcterms:created>
  <dcterms:modified xsi:type="dcterms:W3CDTF">2023-10-26T08:19:09Z</dcterms:modified>
</cp:coreProperties>
</file>