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7" r:id="rId2"/>
    <p:sldId id="266" r:id="rId3"/>
    <p:sldId id="258" r:id="rId4"/>
    <p:sldId id="259" r:id="rId5"/>
    <p:sldId id="265" r:id="rId6"/>
    <p:sldId id="268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173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73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413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739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340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199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350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045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196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10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162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681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184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60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41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252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932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78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8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D9CBFE-5227-4BFF-827B-C018C9648D4D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93E8B8-8136-41C5-BB89-FAF22EAA6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963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  <p:sldLayoutId id="2147483945" r:id="rId18"/>
    <p:sldLayoutId id="2147483946" r:id="rId19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xmlns="" id="{D083B7CD-9F23-4596-9019-31E87413DEA0}"/>
              </a:ext>
            </a:extLst>
          </p:cNvPr>
          <p:cNvSpPr/>
          <p:nvPr/>
        </p:nvSpPr>
        <p:spPr>
          <a:xfrm>
            <a:off x="384594" y="278581"/>
            <a:ext cx="1293378" cy="1606779"/>
          </a:xfrm>
          <a:custGeom>
            <a:avLst/>
            <a:gdLst/>
            <a:ahLst/>
            <a:cxnLst/>
            <a:rect l="l" t="t" r="r" b="b"/>
            <a:pathLst>
              <a:path w="2598573" h="2716307">
                <a:moveTo>
                  <a:pt x="0" y="0"/>
                </a:moveTo>
                <a:lnTo>
                  <a:pt x="2598573" y="0"/>
                </a:lnTo>
                <a:lnTo>
                  <a:pt x="2598573" y="2716308"/>
                </a:lnTo>
                <a:lnTo>
                  <a:pt x="0" y="271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xmlns="" id="{FA9C7306-EAD9-4978-909A-9DBDF2C7613F}"/>
              </a:ext>
            </a:extLst>
          </p:cNvPr>
          <p:cNvSpPr txBox="1"/>
          <p:nvPr/>
        </p:nvSpPr>
        <p:spPr>
          <a:xfrm>
            <a:off x="509048" y="88564"/>
            <a:ext cx="11566688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N.B.K.R INSTITUTE OF SCIENCE &amp;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xmlns="" id="{2C86A6D8-54D8-433A-8741-ABA158717AF2}"/>
              </a:ext>
            </a:extLst>
          </p:cNvPr>
          <p:cNvSpPr txBox="1"/>
          <p:nvPr/>
        </p:nvSpPr>
        <p:spPr>
          <a:xfrm>
            <a:off x="1593132" y="699369"/>
            <a:ext cx="8287275" cy="504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055067EF-1148-4247-A44A-50409FE929C3}"/>
              </a:ext>
            </a:extLst>
          </p:cNvPr>
          <p:cNvSpPr txBox="1"/>
          <p:nvPr/>
        </p:nvSpPr>
        <p:spPr>
          <a:xfrm>
            <a:off x="1961624" y="1098711"/>
            <a:ext cx="7550292" cy="574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91"/>
              </a:lnSpc>
            </a:pPr>
            <a:r>
              <a:rPr lang="en-US" sz="2800" dirty="0">
                <a:solidFill>
                  <a:srgbClr val="2733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 TO IMAGE GENERATION USING GAN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5A2AFD-068C-4CD7-B584-FEEFD93760DD}"/>
              </a:ext>
            </a:extLst>
          </p:cNvPr>
          <p:cNvSpPr txBox="1"/>
          <p:nvPr/>
        </p:nvSpPr>
        <p:spPr>
          <a:xfrm>
            <a:off x="4516946" y="1810186"/>
            <a:ext cx="289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01888C-CB0D-498B-AB6A-F07A65732F3F}"/>
              </a:ext>
            </a:extLst>
          </p:cNvPr>
          <p:cNvSpPr txBox="1"/>
          <p:nvPr/>
        </p:nvSpPr>
        <p:spPr>
          <a:xfrm>
            <a:off x="2358887" y="2837468"/>
            <a:ext cx="2901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YUVARAJ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V.SAI LEKHYA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S.V.SURYA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NARAYANA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SK.ROSHINI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357739-6B81-400C-BD19-6EE66FDABCF2}"/>
              </a:ext>
            </a:extLst>
          </p:cNvPr>
          <p:cNvSpPr txBox="1"/>
          <p:nvPr/>
        </p:nvSpPr>
        <p:spPr>
          <a:xfrm>
            <a:off x="5260157" y="2644170"/>
            <a:ext cx="348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D1DA120-FB71-41E8-BD3A-EE957C4EF5E3}"/>
              </a:ext>
            </a:extLst>
          </p:cNvPr>
          <p:cNvSpPr txBox="1"/>
          <p:nvPr/>
        </p:nvSpPr>
        <p:spPr>
          <a:xfrm>
            <a:off x="5965563" y="2743200"/>
            <a:ext cx="171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20KB1A3034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F64345-70D2-47EB-ACF2-75E873947892}"/>
              </a:ext>
            </a:extLst>
          </p:cNvPr>
          <p:cNvSpPr txBox="1"/>
          <p:nvPr/>
        </p:nvSpPr>
        <p:spPr>
          <a:xfrm>
            <a:off x="5965563" y="3085592"/>
            <a:ext cx="14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20KB1A3060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D218ED-BEAF-4E2D-994E-83BE5DE0E680}"/>
              </a:ext>
            </a:extLst>
          </p:cNvPr>
          <p:cNvSpPr txBox="1"/>
          <p:nvPr/>
        </p:nvSpPr>
        <p:spPr>
          <a:xfrm>
            <a:off x="5981274" y="3460770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20KB1A3051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BE8F53-472B-4925-9899-F15F1F7D26E7}"/>
              </a:ext>
            </a:extLst>
          </p:cNvPr>
          <p:cNvSpPr txBox="1"/>
          <p:nvPr/>
        </p:nvSpPr>
        <p:spPr>
          <a:xfrm>
            <a:off x="5981273" y="3830102"/>
            <a:ext cx="15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20KB1A3050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AA8F3F0-9B3A-43FD-A032-7C8CD674BFF7}"/>
              </a:ext>
            </a:extLst>
          </p:cNvPr>
          <p:cNvSpPr/>
          <p:nvPr/>
        </p:nvSpPr>
        <p:spPr>
          <a:xfrm>
            <a:off x="3384743" y="4040551"/>
            <a:ext cx="3198311" cy="5777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u="sng" dirty="0">
                <a:solidFill>
                  <a:srgbClr val="0097B2"/>
                </a:solidFill>
                <a:latin typeface="Canva Sans Bold"/>
              </a:rPr>
              <a:t>UNDER THE GUIDANCE OF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xmlns="" id="{AFDFF5B9-DBE5-420D-B67F-8DD5BE50F25E}"/>
              </a:ext>
            </a:extLst>
          </p:cNvPr>
          <p:cNvSpPr txBox="1"/>
          <p:nvPr/>
        </p:nvSpPr>
        <p:spPr>
          <a:xfrm>
            <a:off x="3299791" y="4647704"/>
            <a:ext cx="3657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M.SUJANA 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54D8FEDC-BEAE-4D1C-B48F-1B9C41FDE170}"/>
              </a:ext>
            </a:extLst>
          </p:cNvPr>
          <p:cNvSpPr txBox="1"/>
          <p:nvPr/>
        </p:nvSpPr>
        <p:spPr>
          <a:xfrm>
            <a:off x="3778046" y="5061985"/>
            <a:ext cx="2317954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81B4D64-2CB1-4A3E-B1F5-6CE0B7BE32C8}"/>
              </a:ext>
            </a:extLst>
          </p:cNvPr>
          <p:cNvSpPr/>
          <p:nvPr/>
        </p:nvSpPr>
        <p:spPr>
          <a:xfrm>
            <a:off x="3513317" y="5489851"/>
            <a:ext cx="2965877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368"/>
              </a:lnSpc>
            </a:pPr>
            <a:r>
              <a:rPr lang="en-US" sz="1600" b="1" dirty="0">
                <a:solidFill>
                  <a:srgbClr val="000000"/>
                </a:solidFill>
                <a:latin typeface="Canva Sans Italics"/>
              </a:rPr>
              <a:t>Department of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latin typeface="Canva Sans Italics"/>
              </a:rPr>
              <a:t> and AI&amp;DS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A10D5EA-D98A-4680-9DA0-2BCCA8D1EC8E}"/>
              </a:ext>
            </a:extLst>
          </p:cNvPr>
          <p:cNvSpPr txBox="1"/>
          <p:nvPr/>
        </p:nvSpPr>
        <p:spPr>
          <a:xfrm>
            <a:off x="7676528" y="5696966"/>
            <a:ext cx="260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: 09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477811C-FC78-425E-8770-29C7B6F74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3688" y="2458509"/>
            <a:ext cx="4268468" cy="20757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575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15708"/>
    </mc:Choice>
    <mc:Fallback>
      <p:transition advTm="157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813E26-6144-4EB8-A401-5E6C56D2A83F}"/>
              </a:ext>
            </a:extLst>
          </p:cNvPr>
          <p:cNvSpPr txBox="1"/>
          <p:nvPr/>
        </p:nvSpPr>
        <p:spPr>
          <a:xfrm>
            <a:off x="4317477" y="700079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C9D00A-8F8C-4556-9DE7-8E7A8815BA3A}"/>
              </a:ext>
            </a:extLst>
          </p:cNvPr>
          <p:cNvSpPr txBox="1"/>
          <p:nvPr/>
        </p:nvSpPr>
        <p:spPr>
          <a:xfrm>
            <a:off x="989814" y="1630837"/>
            <a:ext cx="96530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the fields of computer vision and natural language processing, text-to-image generation is a hot topic these days. For producing visually realistic and semantically consistent images, we presented a deep learning-based model and described how it works in the confluence of computer vision and natural language processing.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4885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23953B-5425-4801-9BEB-2CD384E84E75}"/>
              </a:ext>
            </a:extLst>
          </p:cNvPr>
          <p:cNvSpPr txBox="1"/>
          <p:nvPr/>
        </p:nvSpPr>
        <p:spPr>
          <a:xfrm>
            <a:off x="3195688" y="2564885"/>
            <a:ext cx="675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56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8629CC-27A8-4BB6-BB3B-B71CB73B1617}"/>
              </a:ext>
            </a:extLst>
          </p:cNvPr>
          <p:cNvSpPr/>
          <p:nvPr/>
        </p:nvSpPr>
        <p:spPr>
          <a:xfrm>
            <a:off x="1116570" y="1042882"/>
            <a:ext cx="9521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Text-to-Image Generation with GAN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77D5FF4-2140-4D72-A471-4ACE030AF9DD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10757380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project's core objective is to delve into the domain of text-to-image synthesis leveraging Generative Adversarial Networks (GANs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growing significance of generating realistic images from textual descriptions in the field of deep learning and computer vision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the broader context of GANs, known for their ability to produce visually compelling content through adversarial training.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motivation for the project, emphasizing the challenges and opportunities in the synthesis of images from textual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181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E019A4-EA5C-4D44-9E5E-0CF03392F39B}"/>
              </a:ext>
            </a:extLst>
          </p:cNvPr>
          <p:cNvSpPr txBox="1"/>
          <p:nvPr/>
        </p:nvSpPr>
        <p:spPr>
          <a:xfrm>
            <a:off x="1198775" y="989815"/>
            <a:ext cx="979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on Text-to-Image Generation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7097D5-E6A5-499D-9349-91E2E2084B7B}"/>
              </a:ext>
            </a:extLst>
          </p:cNvPr>
          <p:cNvSpPr txBox="1"/>
          <p:nvPr/>
        </p:nvSpPr>
        <p:spPr>
          <a:xfrm>
            <a:off x="1017388" y="1951347"/>
            <a:ext cx="10559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comprehensive review of existing research in the field of text-to-image synthesis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seminal works and advancements in Generative Adversarial Networks (GANs) applied to image generation from textual descriptions.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key findings regarding model architectures, training strategies, and evaluation metrics used in the literature.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notable challenges and breakthroughs, providing insights into the evolution of techniques for bridging the gap between language and image synthesis.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056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15708"/>
    </mc:Choice>
    <mc:Fallback>
      <p:transition advTm="157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DBB1D3-B2E6-473C-935E-BA2F925E2894}"/>
              </a:ext>
            </a:extLst>
          </p:cNvPr>
          <p:cNvSpPr txBox="1"/>
          <p:nvPr/>
        </p:nvSpPr>
        <p:spPr>
          <a:xfrm>
            <a:off x="1376312" y="1272207"/>
            <a:ext cx="896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Representation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Strategies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2523E5-0AFD-4733-9B30-DFC6A87C7E83}"/>
              </a:ext>
            </a:extLst>
          </p:cNvPr>
          <p:cNvSpPr txBox="1"/>
          <p:nvPr/>
        </p:nvSpPr>
        <p:spPr>
          <a:xfrm>
            <a:off x="1376313" y="503583"/>
            <a:ext cx="890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in Text-to-Image Synthesis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9285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993B60-25A5-43A1-A13A-FEDC7ED63594}"/>
              </a:ext>
            </a:extLst>
          </p:cNvPr>
          <p:cNvSpPr txBox="1"/>
          <p:nvPr/>
        </p:nvSpPr>
        <p:spPr>
          <a:xfrm>
            <a:off x="2343795" y="461913"/>
            <a:ext cx="70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Architecture : GAN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94B9BC-CA0D-4CC3-A68F-3D3DA8F713A4}"/>
              </a:ext>
            </a:extLst>
          </p:cNvPr>
          <p:cNvSpPr txBox="1"/>
          <p:nvPr/>
        </p:nvSpPr>
        <p:spPr>
          <a:xfrm>
            <a:off x="1140643" y="1282046"/>
            <a:ext cx="10096108" cy="519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94488-07E7-440C-A720-1ED313DB0491}"/>
              </a:ext>
            </a:extLst>
          </p:cNvPr>
          <p:cNvSpPr txBox="1"/>
          <p:nvPr/>
        </p:nvSpPr>
        <p:spPr>
          <a:xfrm>
            <a:off x="1065230" y="1395167"/>
            <a:ext cx="9558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Aspect: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network takes text as input and transforms it into data that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dataset.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generate realistic samples that are indistinguishable from real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Aspect: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learns to distinguish between real and generated data. the discriminator aims to become more expert 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from fake. This adversarial process results in the generator continually improving its ability to generate realistic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8271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843" y="768626"/>
            <a:ext cx="10800522" cy="55526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Engineering Proceedings | Free Full-Text | Text-to-Image Generation Using  Deep Learning">
            <a:extLst>
              <a:ext uri="{FF2B5EF4-FFF2-40B4-BE49-F238E27FC236}">
                <a16:creationId xmlns:a16="http://schemas.microsoft.com/office/drawing/2014/main" xmlns="" id="{13FF78F3-F3BF-40E2-A366-8F6A54EC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43340" y="808383"/>
            <a:ext cx="10906538" cy="55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C17AF3-B263-4765-8B71-B60540FE84AE}"/>
              </a:ext>
            </a:extLst>
          </p:cNvPr>
          <p:cNvSpPr txBox="1"/>
          <p:nvPr/>
        </p:nvSpPr>
        <p:spPr>
          <a:xfrm>
            <a:off x="1404594" y="2139885"/>
            <a:ext cx="3676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Setup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Text-to-Image Mapping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EBA7D1-197A-4B5F-9901-8802A45C4860}"/>
              </a:ext>
            </a:extLst>
          </p:cNvPr>
          <p:cNvSpPr txBox="1"/>
          <p:nvPr/>
        </p:nvSpPr>
        <p:spPr>
          <a:xfrm>
            <a:off x="2384982" y="863821"/>
            <a:ext cx="84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Procedure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5717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15708"/>
    </mc:Choice>
    <mc:Fallback>
      <p:transition advTm="1570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40A8FB-8C16-445D-9A80-0AE829AF2FCD}"/>
              </a:ext>
            </a:extLst>
          </p:cNvPr>
          <p:cNvSpPr txBox="1"/>
          <p:nvPr/>
        </p:nvSpPr>
        <p:spPr>
          <a:xfrm>
            <a:off x="4015819" y="797834"/>
            <a:ext cx="469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8A2998-145C-445D-811E-B24D10040504}"/>
              </a:ext>
            </a:extLst>
          </p:cNvPr>
          <p:cNvSpPr txBox="1"/>
          <p:nvPr/>
        </p:nvSpPr>
        <p:spPr>
          <a:xfrm>
            <a:off x="1234911" y="1951348"/>
            <a:ext cx="105391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realistic and high-quality images from text is a challenging task and typically falls under the domain of text-to-image generation models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expectations and challenges include: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Ambiguity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1843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2266C0-428A-44DB-AB0E-438464880B84}"/>
              </a:ext>
            </a:extLst>
          </p:cNvPr>
          <p:cNvSpPr txBox="1"/>
          <p:nvPr/>
        </p:nvSpPr>
        <p:spPr>
          <a:xfrm>
            <a:off x="4034672" y="594562"/>
            <a:ext cx="519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25DEDB-7A63-4EF3-B407-F663CEA1188A}"/>
              </a:ext>
            </a:extLst>
          </p:cNvPr>
          <p:cNvSpPr txBox="1"/>
          <p:nvPr/>
        </p:nvSpPr>
        <p:spPr>
          <a:xfrm>
            <a:off x="1018095" y="1508289"/>
            <a:ext cx="10265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analyzing the results of a text-to-image generated model, several factors need to be considered to evaluate the performance. Here are some key aspects to consider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visual quality of the generated images. Take a close look at the images. Look for details, sharpness, and realism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 with Text: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if the images match what the text is given</a:t>
            </a:r>
            <a:r>
              <a:rPr lang="en-US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9429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|2|2.2|1.4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1|0.9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8|0.1|0.1|0.2|0.3|8.5|1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|0.5|0.4|0.5|0.4|0.5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|0.4|0.2|0.2|0.2|0.2|0.2|0.2|0.2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|0.4|0.2|0.2|0.2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6|0.4|0.3|0.4|0.2|0.2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4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372</TotalTime>
  <Words>470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Text-to-Image Synthesis with GAN</dc:title>
  <dc:creator>SURYA SURI</dc:creator>
  <cp:lastModifiedBy>admin</cp:lastModifiedBy>
  <cp:revision>25</cp:revision>
  <dcterms:created xsi:type="dcterms:W3CDTF">2024-01-15T11:03:05Z</dcterms:created>
  <dcterms:modified xsi:type="dcterms:W3CDTF">2024-01-25T05:26:00Z</dcterms:modified>
</cp:coreProperties>
</file>