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  <a:r>
              <a:rPr/>
              <a:t> </a:t>
            </a:r>
            <a:r>
              <a:rPr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can also be numbered:</a:t>
            </a:r>
          </a:p>
          <a:p>
            <a:pPr lvl="1">
              <a:buAutoNum type="arabicPeriod"/>
            </a:pPr>
            <a:r>
              <a:rPr/>
              <a:t>Tomatoes</a:t>
            </a:r>
          </a:p>
          <a:p>
            <a:pPr lvl="1">
              <a:buAutoNum type="arabicPeriod"/>
            </a:pPr>
            <a:r>
              <a:rPr/>
              <a:t>Potatoes of various sorts</a:t>
            </a:r>
          </a:p>
          <a:p>
            <a:pPr lvl="2">
              <a:buAutoNum type="alphaLcPeriod"/>
            </a:pPr>
            <a:r>
              <a:rPr/>
              <a:t>sweet potatoes</a:t>
            </a:r>
          </a:p>
          <a:p>
            <a:pPr lvl="2">
              <a:buAutoNum type="alphaLcPeriod"/>
            </a:pPr>
            <a:r>
              <a:rPr/>
              <a:t>russet potates</a:t>
            </a:r>
          </a:p>
          <a:p>
            <a:pPr lvl="1">
              <a:buAutoNum type="arabicPeriod"/>
            </a:pPr>
            <a:r>
              <a:rPr/>
              <a:t>Tornadoes, for the rhyme.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2018-07-02T16:05:52Z</dcterms:created>
  <dcterms:modified xsi:type="dcterms:W3CDTF">2018-07-02T16:05:52Z</dcterms:modified>
</cp:coreProperties>
</file>