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BC47FD-2686-44FC-A4CC-AB88BA7F3F0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42F7BED-B1C7-4F35-9933-CB6246B9D9D7}">
      <dgm:prSet/>
      <dgm:spPr/>
      <dgm:t>
        <a:bodyPr/>
        <a:lstStyle/>
        <a:p>
          <a:r>
            <a:rPr lang="en-US"/>
            <a:t>The computer is an amazingly useful general purpose technology, Computer hardware is the physical components that a computer system requires to function.</a:t>
          </a:r>
        </a:p>
      </dgm:t>
    </dgm:pt>
    <dgm:pt modelId="{0F99D4EE-D55B-47CA-83E9-09C55E36960A}" type="parTrans" cxnId="{D6BAED9E-E0CA-4E93-A472-EA2BD192D2BC}">
      <dgm:prSet/>
      <dgm:spPr/>
      <dgm:t>
        <a:bodyPr/>
        <a:lstStyle/>
        <a:p>
          <a:endParaRPr lang="en-US"/>
        </a:p>
      </dgm:t>
    </dgm:pt>
    <dgm:pt modelId="{6440C68B-2F81-4863-BC7B-8EB651BB7F07}" type="sibTrans" cxnId="{D6BAED9E-E0CA-4E93-A472-EA2BD192D2BC}">
      <dgm:prSet/>
      <dgm:spPr/>
      <dgm:t>
        <a:bodyPr/>
        <a:lstStyle/>
        <a:p>
          <a:endParaRPr lang="en-US"/>
        </a:p>
      </dgm:t>
    </dgm:pt>
    <dgm:pt modelId="{42A369AE-B786-4670-9E96-3C5AD9B683F0}">
      <dgm:prSet/>
      <dgm:spPr/>
      <dgm:t>
        <a:bodyPr/>
        <a:lstStyle/>
        <a:p>
          <a:r>
            <a:rPr lang="en-US"/>
            <a:t>CPU</a:t>
          </a:r>
        </a:p>
      </dgm:t>
    </dgm:pt>
    <dgm:pt modelId="{3EB10D4A-3D9C-4215-B2F2-96EAD8E15AB0}" type="parTrans" cxnId="{90D8A6AB-78E0-4305-9F93-B43094B92A94}">
      <dgm:prSet/>
      <dgm:spPr/>
      <dgm:t>
        <a:bodyPr/>
        <a:lstStyle/>
        <a:p>
          <a:endParaRPr lang="en-US"/>
        </a:p>
      </dgm:t>
    </dgm:pt>
    <dgm:pt modelId="{38699584-D995-419F-B304-0C385E54C165}" type="sibTrans" cxnId="{90D8A6AB-78E0-4305-9F93-B43094B92A94}">
      <dgm:prSet/>
      <dgm:spPr/>
      <dgm:t>
        <a:bodyPr/>
        <a:lstStyle/>
        <a:p>
          <a:endParaRPr lang="en-US"/>
        </a:p>
      </dgm:t>
    </dgm:pt>
    <dgm:pt modelId="{300A4073-BB5E-45F1-8A7A-093E4FFB33EF}">
      <dgm:prSet/>
      <dgm:spPr/>
      <dgm:t>
        <a:bodyPr/>
        <a:lstStyle/>
        <a:p>
          <a:r>
            <a:rPr lang="en-US"/>
            <a:t>MOTHERBOARD</a:t>
          </a:r>
        </a:p>
      </dgm:t>
    </dgm:pt>
    <dgm:pt modelId="{E14BA912-18A7-4B48-B5C4-1151F596F6CA}" type="parTrans" cxnId="{01DE29F7-8B12-409E-86A8-C8AFF582DA8B}">
      <dgm:prSet/>
      <dgm:spPr/>
      <dgm:t>
        <a:bodyPr/>
        <a:lstStyle/>
        <a:p>
          <a:endParaRPr lang="en-US"/>
        </a:p>
      </dgm:t>
    </dgm:pt>
    <dgm:pt modelId="{B72D9794-439F-430A-8C69-B726210A8905}" type="sibTrans" cxnId="{01DE29F7-8B12-409E-86A8-C8AFF582DA8B}">
      <dgm:prSet/>
      <dgm:spPr/>
      <dgm:t>
        <a:bodyPr/>
        <a:lstStyle/>
        <a:p>
          <a:endParaRPr lang="en-US"/>
        </a:p>
      </dgm:t>
    </dgm:pt>
    <dgm:pt modelId="{CFEBD1C2-3A51-4E47-A9E9-37D5C133D366}">
      <dgm:prSet/>
      <dgm:spPr/>
      <dgm:t>
        <a:bodyPr/>
        <a:lstStyle/>
        <a:p>
          <a:r>
            <a:rPr lang="en-US"/>
            <a:t>GRAPHICS CARD</a:t>
          </a:r>
        </a:p>
      </dgm:t>
    </dgm:pt>
    <dgm:pt modelId="{D97EDABC-F94C-4CC6-B732-759F0C2FFB10}" type="parTrans" cxnId="{6EF30E7D-9512-4D0A-9A04-B07C43FAEB5E}">
      <dgm:prSet/>
      <dgm:spPr/>
      <dgm:t>
        <a:bodyPr/>
        <a:lstStyle/>
        <a:p>
          <a:endParaRPr lang="en-US"/>
        </a:p>
      </dgm:t>
    </dgm:pt>
    <dgm:pt modelId="{3286E508-5967-495A-9570-76F2D8D9AD49}" type="sibTrans" cxnId="{6EF30E7D-9512-4D0A-9A04-B07C43FAEB5E}">
      <dgm:prSet/>
      <dgm:spPr/>
      <dgm:t>
        <a:bodyPr/>
        <a:lstStyle/>
        <a:p>
          <a:endParaRPr lang="en-US"/>
        </a:p>
      </dgm:t>
    </dgm:pt>
    <dgm:pt modelId="{CAD5A6A9-49BF-4F48-B1CB-D3DD037290C9}">
      <dgm:prSet/>
      <dgm:spPr/>
      <dgm:t>
        <a:bodyPr/>
        <a:lstStyle/>
        <a:p>
          <a:r>
            <a:rPr lang="en-US"/>
            <a:t>WEBCAM</a:t>
          </a:r>
        </a:p>
      </dgm:t>
    </dgm:pt>
    <dgm:pt modelId="{181EFE5F-7B33-413C-BA48-8B557D225282}" type="parTrans" cxnId="{E50CEDEB-3477-4929-A3D5-87EE75F4DC93}">
      <dgm:prSet/>
      <dgm:spPr/>
      <dgm:t>
        <a:bodyPr/>
        <a:lstStyle/>
        <a:p>
          <a:endParaRPr lang="en-US"/>
        </a:p>
      </dgm:t>
    </dgm:pt>
    <dgm:pt modelId="{E3A769D3-24E7-4F3B-952B-550C40A5ADD2}" type="sibTrans" cxnId="{E50CEDEB-3477-4929-A3D5-87EE75F4DC93}">
      <dgm:prSet/>
      <dgm:spPr/>
      <dgm:t>
        <a:bodyPr/>
        <a:lstStyle/>
        <a:p>
          <a:endParaRPr lang="en-US"/>
        </a:p>
      </dgm:t>
    </dgm:pt>
    <dgm:pt modelId="{85001514-4C99-4C77-A6F3-3184C691502D}">
      <dgm:prSet/>
      <dgm:spPr/>
      <dgm:t>
        <a:bodyPr/>
        <a:lstStyle/>
        <a:p>
          <a:r>
            <a:rPr lang="en-US"/>
            <a:t>KEYBOARD</a:t>
          </a:r>
        </a:p>
      </dgm:t>
    </dgm:pt>
    <dgm:pt modelId="{229FF9DF-86E4-48C7-9EDF-7EA8F2EDF7C1}" type="parTrans" cxnId="{4FDDAF56-3E99-4FC5-9A40-E832784BF638}">
      <dgm:prSet/>
      <dgm:spPr/>
      <dgm:t>
        <a:bodyPr/>
        <a:lstStyle/>
        <a:p>
          <a:endParaRPr lang="en-US"/>
        </a:p>
      </dgm:t>
    </dgm:pt>
    <dgm:pt modelId="{D225302E-3AA4-44DE-9E07-C29F16569AF3}" type="sibTrans" cxnId="{4FDDAF56-3E99-4FC5-9A40-E832784BF638}">
      <dgm:prSet/>
      <dgm:spPr/>
      <dgm:t>
        <a:bodyPr/>
        <a:lstStyle/>
        <a:p>
          <a:endParaRPr lang="en-US"/>
        </a:p>
      </dgm:t>
    </dgm:pt>
    <dgm:pt modelId="{F0A92744-15AA-428C-9F91-693C50D879BA}" type="pres">
      <dgm:prSet presAssocID="{B3BC47FD-2686-44FC-A4CC-AB88BA7F3F0A}" presName="linear" presStyleCnt="0">
        <dgm:presLayoutVars>
          <dgm:animLvl val="lvl"/>
          <dgm:resizeHandles val="exact"/>
        </dgm:presLayoutVars>
      </dgm:prSet>
      <dgm:spPr/>
    </dgm:pt>
    <dgm:pt modelId="{BCF59097-E6EF-4AE4-B721-F790D9EBDCF1}" type="pres">
      <dgm:prSet presAssocID="{342F7BED-B1C7-4F35-9933-CB6246B9D9D7}" presName="parentText" presStyleLbl="node1" presStyleIdx="0" presStyleCnt="6">
        <dgm:presLayoutVars>
          <dgm:chMax val="0"/>
          <dgm:bulletEnabled val="1"/>
        </dgm:presLayoutVars>
      </dgm:prSet>
      <dgm:spPr/>
    </dgm:pt>
    <dgm:pt modelId="{82C95ACC-CB7F-4D77-A69E-E36FDE2AB376}" type="pres">
      <dgm:prSet presAssocID="{6440C68B-2F81-4863-BC7B-8EB651BB7F07}" presName="spacer" presStyleCnt="0"/>
      <dgm:spPr/>
    </dgm:pt>
    <dgm:pt modelId="{ABDBC20B-FF8D-411C-BEDD-6C4852B0757F}" type="pres">
      <dgm:prSet presAssocID="{42A369AE-B786-4670-9E96-3C5AD9B683F0}" presName="parentText" presStyleLbl="node1" presStyleIdx="1" presStyleCnt="6">
        <dgm:presLayoutVars>
          <dgm:chMax val="0"/>
          <dgm:bulletEnabled val="1"/>
        </dgm:presLayoutVars>
      </dgm:prSet>
      <dgm:spPr/>
    </dgm:pt>
    <dgm:pt modelId="{13287355-81FD-4046-8AC0-33A2D9539424}" type="pres">
      <dgm:prSet presAssocID="{38699584-D995-419F-B304-0C385E54C165}" presName="spacer" presStyleCnt="0"/>
      <dgm:spPr/>
    </dgm:pt>
    <dgm:pt modelId="{4B27CE25-7180-4FAF-85B1-FA8F168DFC8C}" type="pres">
      <dgm:prSet presAssocID="{300A4073-BB5E-45F1-8A7A-093E4FFB33EF}" presName="parentText" presStyleLbl="node1" presStyleIdx="2" presStyleCnt="6">
        <dgm:presLayoutVars>
          <dgm:chMax val="0"/>
          <dgm:bulletEnabled val="1"/>
        </dgm:presLayoutVars>
      </dgm:prSet>
      <dgm:spPr/>
    </dgm:pt>
    <dgm:pt modelId="{2C5C067A-1CE5-43EC-A52A-F4F5576350E2}" type="pres">
      <dgm:prSet presAssocID="{B72D9794-439F-430A-8C69-B726210A8905}" presName="spacer" presStyleCnt="0"/>
      <dgm:spPr/>
    </dgm:pt>
    <dgm:pt modelId="{4EE8124E-6683-4875-91C0-86C2C72F7D36}" type="pres">
      <dgm:prSet presAssocID="{CFEBD1C2-3A51-4E47-A9E9-37D5C133D366}" presName="parentText" presStyleLbl="node1" presStyleIdx="3" presStyleCnt="6">
        <dgm:presLayoutVars>
          <dgm:chMax val="0"/>
          <dgm:bulletEnabled val="1"/>
        </dgm:presLayoutVars>
      </dgm:prSet>
      <dgm:spPr/>
    </dgm:pt>
    <dgm:pt modelId="{A9773AE3-FEC6-45FA-81EB-EC8CEF194B01}" type="pres">
      <dgm:prSet presAssocID="{3286E508-5967-495A-9570-76F2D8D9AD49}" presName="spacer" presStyleCnt="0"/>
      <dgm:spPr/>
    </dgm:pt>
    <dgm:pt modelId="{6DEC9B5C-CC94-460F-9627-10A45790C3F8}" type="pres">
      <dgm:prSet presAssocID="{CAD5A6A9-49BF-4F48-B1CB-D3DD037290C9}" presName="parentText" presStyleLbl="node1" presStyleIdx="4" presStyleCnt="6">
        <dgm:presLayoutVars>
          <dgm:chMax val="0"/>
          <dgm:bulletEnabled val="1"/>
        </dgm:presLayoutVars>
      </dgm:prSet>
      <dgm:spPr/>
    </dgm:pt>
    <dgm:pt modelId="{9F4360FF-71F4-4D5D-B50F-A1934A535376}" type="pres">
      <dgm:prSet presAssocID="{E3A769D3-24E7-4F3B-952B-550C40A5ADD2}" presName="spacer" presStyleCnt="0"/>
      <dgm:spPr/>
    </dgm:pt>
    <dgm:pt modelId="{84CDC716-2C9C-4AD7-941B-23DA81D56DAE}" type="pres">
      <dgm:prSet presAssocID="{85001514-4C99-4C77-A6F3-3184C691502D}" presName="parentText" presStyleLbl="node1" presStyleIdx="5" presStyleCnt="6">
        <dgm:presLayoutVars>
          <dgm:chMax val="0"/>
          <dgm:bulletEnabled val="1"/>
        </dgm:presLayoutVars>
      </dgm:prSet>
      <dgm:spPr/>
    </dgm:pt>
  </dgm:ptLst>
  <dgm:cxnLst>
    <dgm:cxn modelId="{C9AF3F00-1E85-4041-996F-80755CFF11C6}" type="presOf" srcId="{300A4073-BB5E-45F1-8A7A-093E4FFB33EF}" destId="{4B27CE25-7180-4FAF-85B1-FA8F168DFC8C}" srcOrd="0" destOrd="0" presId="urn:microsoft.com/office/officeart/2005/8/layout/vList2"/>
    <dgm:cxn modelId="{863CFD3C-8A43-4C1E-95D0-65B38D6A6EC0}" type="presOf" srcId="{342F7BED-B1C7-4F35-9933-CB6246B9D9D7}" destId="{BCF59097-E6EF-4AE4-B721-F790D9EBDCF1}" srcOrd="0" destOrd="0" presId="urn:microsoft.com/office/officeart/2005/8/layout/vList2"/>
    <dgm:cxn modelId="{4FDDAF56-3E99-4FC5-9A40-E832784BF638}" srcId="{B3BC47FD-2686-44FC-A4CC-AB88BA7F3F0A}" destId="{85001514-4C99-4C77-A6F3-3184C691502D}" srcOrd="5" destOrd="0" parTransId="{229FF9DF-86E4-48C7-9EDF-7EA8F2EDF7C1}" sibTransId="{D225302E-3AA4-44DE-9E07-C29F16569AF3}"/>
    <dgm:cxn modelId="{6EF30E7D-9512-4D0A-9A04-B07C43FAEB5E}" srcId="{B3BC47FD-2686-44FC-A4CC-AB88BA7F3F0A}" destId="{CFEBD1C2-3A51-4E47-A9E9-37D5C133D366}" srcOrd="3" destOrd="0" parTransId="{D97EDABC-F94C-4CC6-B732-759F0C2FFB10}" sibTransId="{3286E508-5967-495A-9570-76F2D8D9AD49}"/>
    <dgm:cxn modelId="{D6BAED9E-E0CA-4E93-A472-EA2BD192D2BC}" srcId="{B3BC47FD-2686-44FC-A4CC-AB88BA7F3F0A}" destId="{342F7BED-B1C7-4F35-9933-CB6246B9D9D7}" srcOrd="0" destOrd="0" parTransId="{0F99D4EE-D55B-47CA-83E9-09C55E36960A}" sibTransId="{6440C68B-2F81-4863-BC7B-8EB651BB7F07}"/>
    <dgm:cxn modelId="{9BC639A5-068E-4E20-AEC8-6B52637276C4}" type="presOf" srcId="{CAD5A6A9-49BF-4F48-B1CB-D3DD037290C9}" destId="{6DEC9B5C-CC94-460F-9627-10A45790C3F8}" srcOrd="0" destOrd="0" presId="urn:microsoft.com/office/officeart/2005/8/layout/vList2"/>
    <dgm:cxn modelId="{52C2C1AA-205A-4161-B825-F0C739974BDB}" type="presOf" srcId="{B3BC47FD-2686-44FC-A4CC-AB88BA7F3F0A}" destId="{F0A92744-15AA-428C-9F91-693C50D879BA}" srcOrd="0" destOrd="0" presId="urn:microsoft.com/office/officeart/2005/8/layout/vList2"/>
    <dgm:cxn modelId="{90D8A6AB-78E0-4305-9F93-B43094B92A94}" srcId="{B3BC47FD-2686-44FC-A4CC-AB88BA7F3F0A}" destId="{42A369AE-B786-4670-9E96-3C5AD9B683F0}" srcOrd="1" destOrd="0" parTransId="{3EB10D4A-3D9C-4215-B2F2-96EAD8E15AB0}" sibTransId="{38699584-D995-419F-B304-0C385E54C165}"/>
    <dgm:cxn modelId="{42CED2C5-6AE6-4F04-93DA-AEFB02279E96}" type="presOf" srcId="{85001514-4C99-4C77-A6F3-3184C691502D}" destId="{84CDC716-2C9C-4AD7-941B-23DA81D56DAE}" srcOrd="0" destOrd="0" presId="urn:microsoft.com/office/officeart/2005/8/layout/vList2"/>
    <dgm:cxn modelId="{2954E2C7-AB90-4C33-A328-6F43B829C1C6}" type="presOf" srcId="{42A369AE-B786-4670-9E96-3C5AD9B683F0}" destId="{ABDBC20B-FF8D-411C-BEDD-6C4852B0757F}" srcOrd="0" destOrd="0" presId="urn:microsoft.com/office/officeart/2005/8/layout/vList2"/>
    <dgm:cxn modelId="{46B0C8DC-D692-44C6-891D-4136C85D5169}" type="presOf" srcId="{CFEBD1C2-3A51-4E47-A9E9-37D5C133D366}" destId="{4EE8124E-6683-4875-91C0-86C2C72F7D36}" srcOrd="0" destOrd="0" presId="urn:microsoft.com/office/officeart/2005/8/layout/vList2"/>
    <dgm:cxn modelId="{E50CEDEB-3477-4929-A3D5-87EE75F4DC93}" srcId="{B3BC47FD-2686-44FC-A4CC-AB88BA7F3F0A}" destId="{CAD5A6A9-49BF-4F48-B1CB-D3DD037290C9}" srcOrd="4" destOrd="0" parTransId="{181EFE5F-7B33-413C-BA48-8B557D225282}" sibTransId="{E3A769D3-24E7-4F3B-952B-550C40A5ADD2}"/>
    <dgm:cxn modelId="{01DE29F7-8B12-409E-86A8-C8AFF582DA8B}" srcId="{B3BC47FD-2686-44FC-A4CC-AB88BA7F3F0A}" destId="{300A4073-BB5E-45F1-8A7A-093E4FFB33EF}" srcOrd="2" destOrd="0" parTransId="{E14BA912-18A7-4B48-B5C4-1151F596F6CA}" sibTransId="{B72D9794-439F-430A-8C69-B726210A8905}"/>
    <dgm:cxn modelId="{41F1D4C1-5C83-4C70-B180-85FA27B23BF2}" type="presParOf" srcId="{F0A92744-15AA-428C-9F91-693C50D879BA}" destId="{BCF59097-E6EF-4AE4-B721-F790D9EBDCF1}" srcOrd="0" destOrd="0" presId="urn:microsoft.com/office/officeart/2005/8/layout/vList2"/>
    <dgm:cxn modelId="{88D3C9B7-7D6C-4754-A37C-47C93D861405}" type="presParOf" srcId="{F0A92744-15AA-428C-9F91-693C50D879BA}" destId="{82C95ACC-CB7F-4D77-A69E-E36FDE2AB376}" srcOrd="1" destOrd="0" presId="urn:microsoft.com/office/officeart/2005/8/layout/vList2"/>
    <dgm:cxn modelId="{BA7C79D6-A6DA-43DF-A3C0-1CC10B2DD5A5}" type="presParOf" srcId="{F0A92744-15AA-428C-9F91-693C50D879BA}" destId="{ABDBC20B-FF8D-411C-BEDD-6C4852B0757F}" srcOrd="2" destOrd="0" presId="urn:microsoft.com/office/officeart/2005/8/layout/vList2"/>
    <dgm:cxn modelId="{B740E152-3535-4C94-8BBB-5774CE197514}" type="presParOf" srcId="{F0A92744-15AA-428C-9F91-693C50D879BA}" destId="{13287355-81FD-4046-8AC0-33A2D9539424}" srcOrd="3" destOrd="0" presId="urn:microsoft.com/office/officeart/2005/8/layout/vList2"/>
    <dgm:cxn modelId="{DEC5FEA5-F90A-40CC-8D74-F041328E3DFE}" type="presParOf" srcId="{F0A92744-15AA-428C-9F91-693C50D879BA}" destId="{4B27CE25-7180-4FAF-85B1-FA8F168DFC8C}" srcOrd="4" destOrd="0" presId="urn:microsoft.com/office/officeart/2005/8/layout/vList2"/>
    <dgm:cxn modelId="{5704086B-4D40-40D7-9C23-1BCCFD7F5062}" type="presParOf" srcId="{F0A92744-15AA-428C-9F91-693C50D879BA}" destId="{2C5C067A-1CE5-43EC-A52A-F4F5576350E2}" srcOrd="5" destOrd="0" presId="urn:microsoft.com/office/officeart/2005/8/layout/vList2"/>
    <dgm:cxn modelId="{04EADC52-B28D-4882-B649-9F00069F7750}" type="presParOf" srcId="{F0A92744-15AA-428C-9F91-693C50D879BA}" destId="{4EE8124E-6683-4875-91C0-86C2C72F7D36}" srcOrd="6" destOrd="0" presId="urn:microsoft.com/office/officeart/2005/8/layout/vList2"/>
    <dgm:cxn modelId="{B8004F03-0DD1-40A0-9479-C1FDF812DD5B}" type="presParOf" srcId="{F0A92744-15AA-428C-9F91-693C50D879BA}" destId="{A9773AE3-FEC6-45FA-81EB-EC8CEF194B01}" srcOrd="7" destOrd="0" presId="urn:microsoft.com/office/officeart/2005/8/layout/vList2"/>
    <dgm:cxn modelId="{A0C09398-C445-4430-BBBD-EBBACEC0A31D}" type="presParOf" srcId="{F0A92744-15AA-428C-9F91-693C50D879BA}" destId="{6DEC9B5C-CC94-460F-9627-10A45790C3F8}" srcOrd="8" destOrd="0" presId="urn:microsoft.com/office/officeart/2005/8/layout/vList2"/>
    <dgm:cxn modelId="{F4AC5F5B-04F8-4DA6-A3A9-BCC7DDA5CDED}" type="presParOf" srcId="{F0A92744-15AA-428C-9F91-693C50D879BA}" destId="{9F4360FF-71F4-4D5D-B50F-A1934A535376}" srcOrd="9" destOrd="0" presId="urn:microsoft.com/office/officeart/2005/8/layout/vList2"/>
    <dgm:cxn modelId="{C31B4DBF-1D87-4C6A-A604-059F01637F86}" type="presParOf" srcId="{F0A92744-15AA-428C-9F91-693C50D879BA}" destId="{84CDC716-2C9C-4AD7-941B-23DA81D56DA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D27BF1-C18A-4F72-9331-9D435B51AC3C}"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28454AAD-C54C-4F2B-B097-E0F9100D48DC}">
      <dgm:prSet/>
      <dgm:spPr/>
      <dgm:t>
        <a:bodyPr/>
        <a:lstStyle/>
        <a:p>
          <a:r>
            <a:rPr lang="en-US" dirty="0"/>
            <a:t>CPU:A</a:t>
          </a:r>
          <a:r>
            <a:rPr lang="en-US" b="0" i="0" dirty="0"/>
            <a:t> central processing unit (CPU) is the electronic circuitry within a computer that carries out the instructions of a computer program by performing the basic arithmetic, logical, control input/output (I/O) operations specified by the instructions.</a:t>
          </a:r>
          <a:endParaRPr lang="en-US" dirty="0"/>
        </a:p>
      </dgm:t>
    </dgm:pt>
    <dgm:pt modelId="{B4B66AA1-75DE-44C1-9CB0-1A3431CBC221}" type="parTrans" cxnId="{69A79834-6C9C-4ACE-B833-AF24C34BEB9E}">
      <dgm:prSet/>
      <dgm:spPr/>
      <dgm:t>
        <a:bodyPr/>
        <a:lstStyle/>
        <a:p>
          <a:endParaRPr lang="en-US"/>
        </a:p>
      </dgm:t>
    </dgm:pt>
    <dgm:pt modelId="{A316624E-067A-49CD-8DE5-D771A216CC0E}" type="sibTrans" cxnId="{69A79834-6C9C-4ACE-B833-AF24C34BEB9E}">
      <dgm:prSet/>
      <dgm:spPr/>
      <dgm:t>
        <a:bodyPr/>
        <a:lstStyle/>
        <a:p>
          <a:endParaRPr lang="en-US"/>
        </a:p>
      </dgm:t>
    </dgm:pt>
    <dgm:pt modelId="{F14312D5-B57B-4167-8D24-2A8723A8E702}">
      <dgm:prSet/>
      <dgm:spPr/>
      <dgm:t>
        <a:bodyPr/>
        <a:lstStyle/>
        <a:p>
          <a:r>
            <a:rPr lang="en-US"/>
            <a:t>MOTHERBOARD:</a:t>
          </a:r>
          <a:r>
            <a:rPr lang="en-US" b="0" i="0"/>
            <a:t> The motherboard serves as a single platform to connect all of the parts of computer together. It connects the CPU, memory, hard drives, optical drives, video card, sound card, and other ports and expansion cards directly or via cables.</a:t>
          </a:r>
          <a:endParaRPr lang="en-US"/>
        </a:p>
      </dgm:t>
    </dgm:pt>
    <dgm:pt modelId="{2E2927AB-20E6-47A4-9DF6-F59422399532}" type="parTrans" cxnId="{E7558882-2048-4927-B6CB-7C021355EA17}">
      <dgm:prSet/>
      <dgm:spPr/>
      <dgm:t>
        <a:bodyPr/>
        <a:lstStyle/>
        <a:p>
          <a:endParaRPr lang="en-US"/>
        </a:p>
      </dgm:t>
    </dgm:pt>
    <dgm:pt modelId="{8C891C65-94B6-4009-8E5E-BA2FD0158444}" type="sibTrans" cxnId="{E7558882-2048-4927-B6CB-7C021355EA17}">
      <dgm:prSet/>
      <dgm:spPr/>
      <dgm:t>
        <a:bodyPr/>
        <a:lstStyle/>
        <a:p>
          <a:endParaRPr lang="en-US"/>
        </a:p>
      </dgm:t>
    </dgm:pt>
    <dgm:pt modelId="{935F94F3-7D91-4701-937B-D5ED13F1BB46}">
      <dgm:prSet/>
      <dgm:spPr/>
      <dgm:t>
        <a:bodyPr/>
        <a:lstStyle/>
        <a:p>
          <a:r>
            <a:rPr lang="en-US" b="0" i="0"/>
            <a:t>GRAPHICS CARD: Graphics card is a hardware which is used to increase the video memory of a computer, and make its display quality more high-definition.</a:t>
          </a:r>
          <a:endParaRPr lang="en-US"/>
        </a:p>
      </dgm:t>
    </dgm:pt>
    <dgm:pt modelId="{AD83967D-A7B1-4EC4-844C-AF8006B2522B}" type="parTrans" cxnId="{C72A1690-4B8B-40D8-9D7C-0719AF96EB3D}">
      <dgm:prSet/>
      <dgm:spPr/>
      <dgm:t>
        <a:bodyPr/>
        <a:lstStyle/>
        <a:p>
          <a:endParaRPr lang="en-US"/>
        </a:p>
      </dgm:t>
    </dgm:pt>
    <dgm:pt modelId="{A999650C-515B-4C77-A6DE-2BAF70EFE481}" type="sibTrans" cxnId="{C72A1690-4B8B-40D8-9D7C-0719AF96EB3D}">
      <dgm:prSet/>
      <dgm:spPr/>
      <dgm:t>
        <a:bodyPr/>
        <a:lstStyle/>
        <a:p>
          <a:endParaRPr lang="en-US"/>
        </a:p>
      </dgm:t>
    </dgm:pt>
    <dgm:pt modelId="{B7956417-4B2D-4627-9087-ADB0F81DA5A5}">
      <dgm:prSet/>
      <dgm:spPr/>
      <dgm:t>
        <a:bodyPr/>
        <a:lstStyle/>
        <a:p>
          <a:r>
            <a:rPr lang="en-US"/>
            <a:t>WEBCAM:A video camera that connected through internet.</a:t>
          </a:r>
        </a:p>
      </dgm:t>
    </dgm:pt>
    <dgm:pt modelId="{0589593E-C9F4-4B8C-83F9-D9BD5AA4243B}" type="parTrans" cxnId="{AFD64873-A968-43F9-859D-726FBDB6269A}">
      <dgm:prSet/>
      <dgm:spPr/>
      <dgm:t>
        <a:bodyPr/>
        <a:lstStyle/>
        <a:p>
          <a:endParaRPr lang="en-US"/>
        </a:p>
      </dgm:t>
    </dgm:pt>
    <dgm:pt modelId="{E37C3EAA-CF99-4993-9A86-6A31C9D10E62}" type="sibTrans" cxnId="{AFD64873-A968-43F9-859D-726FBDB6269A}">
      <dgm:prSet/>
      <dgm:spPr/>
      <dgm:t>
        <a:bodyPr/>
        <a:lstStyle/>
        <a:p>
          <a:endParaRPr lang="en-US"/>
        </a:p>
      </dgm:t>
    </dgm:pt>
    <dgm:pt modelId="{48AC8D60-0DBE-4753-9E60-5DC06CA433D6}">
      <dgm:prSet/>
      <dgm:spPr/>
      <dgm:t>
        <a:bodyPr/>
        <a:lstStyle/>
        <a:p>
          <a:r>
            <a:rPr lang="en-US" b="0" i="0"/>
            <a:t>KEYBOARD:A computer keyboard is a peripheral input device modeled after the typewriter keyboard which uses an arrangement of buttons or keys to act as mechanical levers or electronic switches</a:t>
          </a:r>
          <a:br>
            <a:rPr lang="en-US" b="0" i="0"/>
          </a:br>
          <a:endParaRPr lang="en-US"/>
        </a:p>
      </dgm:t>
    </dgm:pt>
    <dgm:pt modelId="{0ABB0A8B-4814-44A5-A77F-F3D9C77C6ADE}" type="parTrans" cxnId="{4370727B-928D-4834-B607-6192766F6822}">
      <dgm:prSet/>
      <dgm:spPr/>
      <dgm:t>
        <a:bodyPr/>
        <a:lstStyle/>
        <a:p>
          <a:endParaRPr lang="en-US"/>
        </a:p>
      </dgm:t>
    </dgm:pt>
    <dgm:pt modelId="{76A2F813-9C40-4E41-A04E-F112571472D4}" type="sibTrans" cxnId="{4370727B-928D-4834-B607-6192766F6822}">
      <dgm:prSet/>
      <dgm:spPr/>
      <dgm:t>
        <a:bodyPr/>
        <a:lstStyle/>
        <a:p>
          <a:endParaRPr lang="en-US"/>
        </a:p>
      </dgm:t>
    </dgm:pt>
    <dgm:pt modelId="{0B09769B-DEB5-4C51-B619-A0B440F6EF44}" type="pres">
      <dgm:prSet presAssocID="{15D27BF1-C18A-4F72-9331-9D435B51AC3C}" presName="linear" presStyleCnt="0">
        <dgm:presLayoutVars>
          <dgm:animLvl val="lvl"/>
          <dgm:resizeHandles val="exact"/>
        </dgm:presLayoutVars>
      </dgm:prSet>
      <dgm:spPr/>
    </dgm:pt>
    <dgm:pt modelId="{CCDADC8D-553E-482C-8490-A8ED62803077}" type="pres">
      <dgm:prSet presAssocID="{28454AAD-C54C-4F2B-B097-E0F9100D48DC}" presName="parentText" presStyleLbl="node1" presStyleIdx="0" presStyleCnt="5">
        <dgm:presLayoutVars>
          <dgm:chMax val="0"/>
          <dgm:bulletEnabled val="1"/>
        </dgm:presLayoutVars>
      </dgm:prSet>
      <dgm:spPr/>
    </dgm:pt>
    <dgm:pt modelId="{754656C4-D076-421D-9B71-7F8745221711}" type="pres">
      <dgm:prSet presAssocID="{A316624E-067A-49CD-8DE5-D771A216CC0E}" presName="spacer" presStyleCnt="0"/>
      <dgm:spPr/>
    </dgm:pt>
    <dgm:pt modelId="{3B13782F-1A23-4880-9CAD-1CAC92A48E3A}" type="pres">
      <dgm:prSet presAssocID="{F14312D5-B57B-4167-8D24-2A8723A8E702}" presName="parentText" presStyleLbl="node1" presStyleIdx="1" presStyleCnt="5">
        <dgm:presLayoutVars>
          <dgm:chMax val="0"/>
          <dgm:bulletEnabled val="1"/>
        </dgm:presLayoutVars>
      </dgm:prSet>
      <dgm:spPr/>
    </dgm:pt>
    <dgm:pt modelId="{4B80E7F6-519C-4C77-A8B0-182434468DF9}" type="pres">
      <dgm:prSet presAssocID="{8C891C65-94B6-4009-8E5E-BA2FD0158444}" presName="spacer" presStyleCnt="0"/>
      <dgm:spPr/>
    </dgm:pt>
    <dgm:pt modelId="{8B5B6610-C801-41CB-8E5B-EDCD35397301}" type="pres">
      <dgm:prSet presAssocID="{935F94F3-7D91-4701-937B-D5ED13F1BB46}" presName="parentText" presStyleLbl="node1" presStyleIdx="2" presStyleCnt="5">
        <dgm:presLayoutVars>
          <dgm:chMax val="0"/>
          <dgm:bulletEnabled val="1"/>
        </dgm:presLayoutVars>
      </dgm:prSet>
      <dgm:spPr/>
    </dgm:pt>
    <dgm:pt modelId="{1B7FC699-EA7B-4D86-88AC-F07E114C3D3F}" type="pres">
      <dgm:prSet presAssocID="{A999650C-515B-4C77-A6DE-2BAF70EFE481}" presName="spacer" presStyleCnt="0"/>
      <dgm:spPr/>
    </dgm:pt>
    <dgm:pt modelId="{F1B3BEBF-BA64-4C68-A3E1-61738C4F1B97}" type="pres">
      <dgm:prSet presAssocID="{B7956417-4B2D-4627-9087-ADB0F81DA5A5}" presName="parentText" presStyleLbl="node1" presStyleIdx="3" presStyleCnt="5">
        <dgm:presLayoutVars>
          <dgm:chMax val="0"/>
          <dgm:bulletEnabled val="1"/>
        </dgm:presLayoutVars>
      </dgm:prSet>
      <dgm:spPr/>
    </dgm:pt>
    <dgm:pt modelId="{19406DC9-A649-4D48-9314-13E3FA6D4F2C}" type="pres">
      <dgm:prSet presAssocID="{E37C3EAA-CF99-4993-9A86-6A31C9D10E62}" presName="spacer" presStyleCnt="0"/>
      <dgm:spPr/>
    </dgm:pt>
    <dgm:pt modelId="{6C89E3C9-6438-4D4E-B424-DE150823F76E}" type="pres">
      <dgm:prSet presAssocID="{48AC8D60-0DBE-4753-9E60-5DC06CA433D6}" presName="parentText" presStyleLbl="node1" presStyleIdx="4" presStyleCnt="5">
        <dgm:presLayoutVars>
          <dgm:chMax val="0"/>
          <dgm:bulletEnabled val="1"/>
        </dgm:presLayoutVars>
      </dgm:prSet>
      <dgm:spPr/>
    </dgm:pt>
  </dgm:ptLst>
  <dgm:cxnLst>
    <dgm:cxn modelId="{EA7A7730-6492-4A75-ADEF-E10FAF84728F}" type="presOf" srcId="{28454AAD-C54C-4F2B-B097-E0F9100D48DC}" destId="{CCDADC8D-553E-482C-8490-A8ED62803077}" srcOrd="0" destOrd="0" presId="urn:microsoft.com/office/officeart/2005/8/layout/vList2"/>
    <dgm:cxn modelId="{69A79834-6C9C-4ACE-B833-AF24C34BEB9E}" srcId="{15D27BF1-C18A-4F72-9331-9D435B51AC3C}" destId="{28454AAD-C54C-4F2B-B097-E0F9100D48DC}" srcOrd="0" destOrd="0" parTransId="{B4B66AA1-75DE-44C1-9CB0-1A3431CBC221}" sibTransId="{A316624E-067A-49CD-8DE5-D771A216CC0E}"/>
    <dgm:cxn modelId="{4CF53D3A-946C-4F1B-8DC7-D2AD0D3A3257}" type="presOf" srcId="{48AC8D60-0DBE-4753-9E60-5DC06CA433D6}" destId="{6C89E3C9-6438-4D4E-B424-DE150823F76E}" srcOrd="0" destOrd="0" presId="urn:microsoft.com/office/officeart/2005/8/layout/vList2"/>
    <dgm:cxn modelId="{9C1DFA51-22B4-4AE2-9139-151DB1BA5C79}" type="presOf" srcId="{B7956417-4B2D-4627-9087-ADB0F81DA5A5}" destId="{F1B3BEBF-BA64-4C68-A3E1-61738C4F1B97}" srcOrd="0" destOrd="0" presId="urn:microsoft.com/office/officeart/2005/8/layout/vList2"/>
    <dgm:cxn modelId="{02D23672-EDE4-49D4-BE5C-3CD0BD19CB29}" type="presOf" srcId="{F14312D5-B57B-4167-8D24-2A8723A8E702}" destId="{3B13782F-1A23-4880-9CAD-1CAC92A48E3A}" srcOrd="0" destOrd="0" presId="urn:microsoft.com/office/officeart/2005/8/layout/vList2"/>
    <dgm:cxn modelId="{AFD64873-A968-43F9-859D-726FBDB6269A}" srcId="{15D27BF1-C18A-4F72-9331-9D435B51AC3C}" destId="{B7956417-4B2D-4627-9087-ADB0F81DA5A5}" srcOrd="3" destOrd="0" parTransId="{0589593E-C9F4-4B8C-83F9-D9BD5AA4243B}" sibTransId="{E37C3EAA-CF99-4993-9A86-6A31C9D10E62}"/>
    <dgm:cxn modelId="{4370727B-928D-4834-B607-6192766F6822}" srcId="{15D27BF1-C18A-4F72-9331-9D435B51AC3C}" destId="{48AC8D60-0DBE-4753-9E60-5DC06CA433D6}" srcOrd="4" destOrd="0" parTransId="{0ABB0A8B-4814-44A5-A77F-F3D9C77C6ADE}" sibTransId="{76A2F813-9C40-4E41-A04E-F112571472D4}"/>
    <dgm:cxn modelId="{E7558882-2048-4927-B6CB-7C021355EA17}" srcId="{15D27BF1-C18A-4F72-9331-9D435B51AC3C}" destId="{F14312D5-B57B-4167-8D24-2A8723A8E702}" srcOrd="1" destOrd="0" parTransId="{2E2927AB-20E6-47A4-9DF6-F59422399532}" sibTransId="{8C891C65-94B6-4009-8E5E-BA2FD0158444}"/>
    <dgm:cxn modelId="{C72A1690-4B8B-40D8-9D7C-0719AF96EB3D}" srcId="{15D27BF1-C18A-4F72-9331-9D435B51AC3C}" destId="{935F94F3-7D91-4701-937B-D5ED13F1BB46}" srcOrd="2" destOrd="0" parTransId="{AD83967D-A7B1-4EC4-844C-AF8006B2522B}" sibTransId="{A999650C-515B-4C77-A6DE-2BAF70EFE481}"/>
    <dgm:cxn modelId="{F4B60CA8-290F-4741-885C-0A30765B68A3}" type="presOf" srcId="{15D27BF1-C18A-4F72-9331-9D435B51AC3C}" destId="{0B09769B-DEB5-4C51-B619-A0B440F6EF44}" srcOrd="0" destOrd="0" presId="urn:microsoft.com/office/officeart/2005/8/layout/vList2"/>
    <dgm:cxn modelId="{582C53D3-DEAA-42D0-BC14-D8B1D56C9085}" type="presOf" srcId="{935F94F3-7D91-4701-937B-D5ED13F1BB46}" destId="{8B5B6610-C801-41CB-8E5B-EDCD35397301}" srcOrd="0" destOrd="0" presId="urn:microsoft.com/office/officeart/2005/8/layout/vList2"/>
    <dgm:cxn modelId="{DF6F5D1F-3686-416B-A8EE-27DFAA0151C4}" type="presParOf" srcId="{0B09769B-DEB5-4C51-B619-A0B440F6EF44}" destId="{CCDADC8D-553E-482C-8490-A8ED62803077}" srcOrd="0" destOrd="0" presId="urn:microsoft.com/office/officeart/2005/8/layout/vList2"/>
    <dgm:cxn modelId="{E533D2C6-69BD-4E7C-9E78-61751FBDCA2B}" type="presParOf" srcId="{0B09769B-DEB5-4C51-B619-A0B440F6EF44}" destId="{754656C4-D076-421D-9B71-7F8745221711}" srcOrd="1" destOrd="0" presId="urn:microsoft.com/office/officeart/2005/8/layout/vList2"/>
    <dgm:cxn modelId="{D841CA2F-E821-4F89-87F1-EE4EC74FAAC9}" type="presParOf" srcId="{0B09769B-DEB5-4C51-B619-A0B440F6EF44}" destId="{3B13782F-1A23-4880-9CAD-1CAC92A48E3A}" srcOrd="2" destOrd="0" presId="urn:microsoft.com/office/officeart/2005/8/layout/vList2"/>
    <dgm:cxn modelId="{4AD2450F-FDD3-4C48-91C5-596D7C60A19C}" type="presParOf" srcId="{0B09769B-DEB5-4C51-B619-A0B440F6EF44}" destId="{4B80E7F6-519C-4C77-A8B0-182434468DF9}" srcOrd="3" destOrd="0" presId="urn:microsoft.com/office/officeart/2005/8/layout/vList2"/>
    <dgm:cxn modelId="{97DC51A6-E1BC-45B3-8731-C1313039AEA8}" type="presParOf" srcId="{0B09769B-DEB5-4C51-B619-A0B440F6EF44}" destId="{8B5B6610-C801-41CB-8E5B-EDCD35397301}" srcOrd="4" destOrd="0" presId="urn:microsoft.com/office/officeart/2005/8/layout/vList2"/>
    <dgm:cxn modelId="{830CAD36-05A0-482B-B95C-4654DD53C6DD}" type="presParOf" srcId="{0B09769B-DEB5-4C51-B619-A0B440F6EF44}" destId="{1B7FC699-EA7B-4D86-88AC-F07E114C3D3F}" srcOrd="5" destOrd="0" presId="urn:microsoft.com/office/officeart/2005/8/layout/vList2"/>
    <dgm:cxn modelId="{066DDD33-BDA0-4684-8606-2751017D9CED}" type="presParOf" srcId="{0B09769B-DEB5-4C51-B619-A0B440F6EF44}" destId="{F1B3BEBF-BA64-4C68-A3E1-61738C4F1B97}" srcOrd="6" destOrd="0" presId="urn:microsoft.com/office/officeart/2005/8/layout/vList2"/>
    <dgm:cxn modelId="{A03036F5-55FC-412E-8707-097F35852549}" type="presParOf" srcId="{0B09769B-DEB5-4C51-B619-A0B440F6EF44}" destId="{19406DC9-A649-4D48-9314-13E3FA6D4F2C}" srcOrd="7" destOrd="0" presId="urn:microsoft.com/office/officeart/2005/8/layout/vList2"/>
    <dgm:cxn modelId="{DFC36E2E-7097-4C70-9692-29AAE8172DDC}" type="presParOf" srcId="{0B09769B-DEB5-4C51-B619-A0B440F6EF44}" destId="{6C89E3C9-6438-4D4E-B424-DE150823F76E}"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59097-E6EF-4AE4-B721-F790D9EBDCF1}">
      <dsp:nvSpPr>
        <dsp:cNvPr id="0" name=""/>
        <dsp:cNvSpPr/>
      </dsp:nvSpPr>
      <dsp:spPr>
        <a:xfrm>
          <a:off x="0" y="169793"/>
          <a:ext cx="6263640" cy="8248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computer is an amazingly useful general purpose technology, Computer hardware is the physical components that a computer system requires to function.</a:t>
          </a:r>
        </a:p>
      </dsp:txBody>
      <dsp:txXfrm>
        <a:off x="40266" y="210059"/>
        <a:ext cx="6183108" cy="744318"/>
      </dsp:txXfrm>
    </dsp:sp>
    <dsp:sp modelId="{ABDBC20B-FF8D-411C-BEDD-6C4852B0757F}">
      <dsp:nvSpPr>
        <dsp:cNvPr id="0" name=""/>
        <dsp:cNvSpPr/>
      </dsp:nvSpPr>
      <dsp:spPr>
        <a:xfrm>
          <a:off x="0" y="1037843"/>
          <a:ext cx="6263640" cy="82485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CPU</a:t>
          </a:r>
        </a:p>
      </dsp:txBody>
      <dsp:txXfrm>
        <a:off x="40266" y="1078109"/>
        <a:ext cx="6183108" cy="744318"/>
      </dsp:txXfrm>
    </dsp:sp>
    <dsp:sp modelId="{4B27CE25-7180-4FAF-85B1-FA8F168DFC8C}">
      <dsp:nvSpPr>
        <dsp:cNvPr id="0" name=""/>
        <dsp:cNvSpPr/>
      </dsp:nvSpPr>
      <dsp:spPr>
        <a:xfrm>
          <a:off x="0" y="1905893"/>
          <a:ext cx="6263640" cy="82485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MOTHERBOARD</a:t>
          </a:r>
        </a:p>
      </dsp:txBody>
      <dsp:txXfrm>
        <a:off x="40266" y="1946159"/>
        <a:ext cx="6183108" cy="744318"/>
      </dsp:txXfrm>
    </dsp:sp>
    <dsp:sp modelId="{4EE8124E-6683-4875-91C0-86C2C72F7D36}">
      <dsp:nvSpPr>
        <dsp:cNvPr id="0" name=""/>
        <dsp:cNvSpPr/>
      </dsp:nvSpPr>
      <dsp:spPr>
        <a:xfrm>
          <a:off x="0" y="2773943"/>
          <a:ext cx="6263640" cy="82485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GRAPHICS CARD</a:t>
          </a:r>
        </a:p>
      </dsp:txBody>
      <dsp:txXfrm>
        <a:off x="40266" y="2814209"/>
        <a:ext cx="6183108" cy="744318"/>
      </dsp:txXfrm>
    </dsp:sp>
    <dsp:sp modelId="{6DEC9B5C-CC94-460F-9627-10A45790C3F8}">
      <dsp:nvSpPr>
        <dsp:cNvPr id="0" name=""/>
        <dsp:cNvSpPr/>
      </dsp:nvSpPr>
      <dsp:spPr>
        <a:xfrm>
          <a:off x="0" y="3641994"/>
          <a:ext cx="6263640" cy="82485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WEBCAM</a:t>
          </a:r>
        </a:p>
      </dsp:txBody>
      <dsp:txXfrm>
        <a:off x="40266" y="3682260"/>
        <a:ext cx="6183108" cy="744318"/>
      </dsp:txXfrm>
    </dsp:sp>
    <dsp:sp modelId="{84CDC716-2C9C-4AD7-941B-23DA81D56DAE}">
      <dsp:nvSpPr>
        <dsp:cNvPr id="0" name=""/>
        <dsp:cNvSpPr/>
      </dsp:nvSpPr>
      <dsp:spPr>
        <a:xfrm>
          <a:off x="0" y="4510044"/>
          <a:ext cx="6263640" cy="82485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KEYBOARD</a:t>
          </a:r>
        </a:p>
      </dsp:txBody>
      <dsp:txXfrm>
        <a:off x="40266" y="4550310"/>
        <a:ext cx="6183108" cy="7443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DADC8D-553E-482C-8490-A8ED62803077}">
      <dsp:nvSpPr>
        <dsp:cNvPr id="0" name=""/>
        <dsp:cNvSpPr/>
      </dsp:nvSpPr>
      <dsp:spPr>
        <a:xfrm>
          <a:off x="0" y="596409"/>
          <a:ext cx="5346192" cy="9991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CPU:A</a:t>
          </a:r>
          <a:r>
            <a:rPr lang="en-US" sz="1400" b="0" i="0" kern="1200" dirty="0"/>
            <a:t> central processing unit (CPU) is the electronic circuitry within a computer that carries out the instructions of a computer program by performing the basic arithmetic, logical, control input/output (I/O) operations specified by the instructions.</a:t>
          </a:r>
          <a:endParaRPr lang="en-US" sz="1400" kern="1200" dirty="0"/>
        </a:p>
      </dsp:txBody>
      <dsp:txXfrm>
        <a:off x="48776" y="645185"/>
        <a:ext cx="5248640" cy="901628"/>
      </dsp:txXfrm>
    </dsp:sp>
    <dsp:sp modelId="{3B13782F-1A23-4880-9CAD-1CAC92A48E3A}">
      <dsp:nvSpPr>
        <dsp:cNvPr id="0" name=""/>
        <dsp:cNvSpPr/>
      </dsp:nvSpPr>
      <dsp:spPr>
        <a:xfrm>
          <a:off x="0" y="1635909"/>
          <a:ext cx="5346192" cy="9991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MOTHERBOARD:</a:t>
          </a:r>
          <a:r>
            <a:rPr lang="en-US" sz="1400" b="0" i="0" kern="1200"/>
            <a:t> The motherboard serves as a single platform to connect all of the parts of computer together. It connects the CPU, memory, hard drives, optical drives, video card, sound card, and other ports and expansion cards directly or via cables.</a:t>
          </a:r>
          <a:endParaRPr lang="en-US" sz="1400" kern="1200"/>
        </a:p>
      </dsp:txBody>
      <dsp:txXfrm>
        <a:off x="48776" y="1684685"/>
        <a:ext cx="5248640" cy="901628"/>
      </dsp:txXfrm>
    </dsp:sp>
    <dsp:sp modelId="{8B5B6610-C801-41CB-8E5B-EDCD35397301}">
      <dsp:nvSpPr>
        <dsp:cNvPr id="0" name=""/>
        <dsp:cNvSpPr/>
      </dsp:nvSpPr>
      <dsp:spPr>
        <a:xfrm>
          <a:off x="0" y="2675409"/>
          <a:ext cx="5346192" cy="9991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GRAPHICS CARD: Graphics card is a hardware which is used to increase the video memory of a computer, and make its display quality more high-definition.</a:t>
          </a:r>
          <a:endParaRPr lang="en-US" sz="1400" kern="1200"/>
        </a:p>
      </dsp:txBody>
      <dsp:txXfrm>
        <a:off x="48776" y="2724185"/>
        <a:ext cx="5248640" cy="901628"/>
      </dsp:txXfrm>
    </dsp:sp>
    <dsp:sp modelId="{F1B3BEBF-BA64-4C68-A3E1-61738C4F1B97}">
      <dsp:nvSpPr>
        <dsp:cNvPr id="0" name=""/>
        <dsp:cNvSpPr/>
      </dsp:nvSpPr>
      <dsp:spPr>
        <a:xfrm>
          <a:off x="0" y="3714910"/>
          <a:ext cx="5346192" cy="9991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WEBCAM:A video camera that connected through internet.</a:t>
          </a:r>
        </a:p>
      </dsp:txBody>
      <dsp:txXfrm>
        <a:off x="48776" y="3763686"/>
        <a:ext cx="5248640" cy="901628"/>
      </dsp:txXfrm>
    </dsp:sp>
    <dsp:sp modelId="{6C89E3C9-6438-4D4E-B424-DE150823F76E}">
      <dsp:nvSpPr>
        <dsp:cNvPr id="0" name=""/>
        <dsp:cNvSpPr/>
      </dsp:nvSpPr>
      <dsp:spPr>
        <a:xfrm>
          <a:off x="0" y="4754410"/>
          <a:ext cx="5346192" cy="9991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KEYBOARD:A computer keyboard is a peripheral input device modeled after the typewriter keyboard which uses an arrangement of buttons or keys to act as mechanical levers or electronic switches</a:t>
          </a:r>
          <a:br>
            <a:rPr lang="en-US" sz="1400" b="0" i="0" kern="1200"/>
          </a:br>
          <a:endParaRPr lang="en-US" sz="1400" kern="1200"/>
        </a:p>
      </dsp:txBody>
      <dsp:txXfrm>
        <a:off x="48776" y="4803186"/>
        <a:ext cx="5248640" cy="9016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78FA0-4D26-460B-876F-7949E1DDB6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689A20-3873-49D5-ADA5-1E6E66AA05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1A1268-7DEC-4755-8DB2-DD6E13EAEF6B}"/>
              </a:ext>
            </a:extLst>
          </p:cNvPr>
          <p:cNvSpPr>
            <a:spLocks noGrp="1"/>
          </p:cNvSpPr>
          <p:nvPr>
            <p:ph type="dt" sz="half" idx="10"/>
          </p:nvPr>
        </p:nvSpPr>
        <p:spPr/>
        <p:txBody>
          <a:bodyPr/>
          <a:lstStyle/>
          <a:p>
            <a:fld id="{9F732EA4-CE44-4B12-AD98-3FC018E19897}" type="datetimeFigureOut">
              <a:rPr lang="en-IN" smtClean="0"/>
              <a:t>28-02-2022</a:t>
            </a:fld>
            <a:endParaRPr lang="en-IN"/>
          </a:p>
        </p:txBody>
      </p:sp>
      <p:sp>
        <p:nvSpPr>
          <p:cNvPr id="5" name="Footer Placeholder 4">
            <a:extLst>
              <a:ext uri="{FF2B5EF4-FFF2-40B4-BE49-F238E27FC236}">
                <a16:creationId xmlns:a16="http://schemas.microsoft.com/office/drawing/2014/main" id="{8668B5A9-FD9E-4161-869D-5E9AB86031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EF9243-D6B8-41AA-8B7C-A381BC320868}"/>
              </a:ext>
            </a:extLst>
          </p:cNvPr>
          <p:cNvSpPr>
            <a:spLocks noGrp="1"/>
          </p:cNvSpPr>
          <p:nvPr>
            <p:ph type="sldNum" sz="quarter" idx="12"/>
          </p:nvPr>
        </p:nvSpPr>
        <p:spPr/>
        <p:txBody>
          <a:bodyPr/>
          <a:lstStyle/>
          <a:p>
            <a:fld id="{C4ECC92F-C027-4605-8624-26E2188A3BC1}" type="slidenum">
              <a:rPr lang="en-IN" smtClean="0"/>
              <a:t>‹#›</a:t>
            </a:fld>
            <a:endParaRPr lang="en-IN"/>
          </a:p>
        </p:txBody>
      </p:sp>
    </p:spTree>
    <p:extLst>
      <p:ext uri="{BB962C8B-B14F-4D97-AF65-F5344CB8AC3E}">
        <p14:creationId xmlns:p14="http://schemas.microsoft.com/office/powerpoint/2010/main" val="456642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2AEE1-1EBB-4EE2-9D46-B66C88AB72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C5D4BF-8A57-4651-8DA3-9D2F857B66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FD9D35-EB02-4AC4-9E88-0EE845AA2FAE}"/>
              </a:ext>
            </a:extLst>
          </p:cNvPr>
          <p:cNvSpPr>
            <a:spLocks noGrp="1"/>
          </p:cNvSpPr>
          <p:nvPr>
            <p:ph type="dt" sz="half" idx="10"/>
          </p:nvPr>
        </p:nvSpPr>
        <p:spPr/>
        <p:txBody>
          <a:bodyPr/>
          <a:lstStyle/>
          <a:p>
            <a:fld id="{9F732EA4-CE44-4B12-AD98-3FC018E19897}" type="datetimeFigureOut">
              <a:rPr lang="en-IN" smtClean="0"/>
              <a:t>28-02-2022</a:t>
            </a:fld>
            <a:endParaRPr lang="en-IN"/>
          </a:p>
        </p:txBody>
      </p:sp>
      <p:sp>
        <p:nvSpPr>
          <p:cNvPr id="5" name="Footer Placeholder 4">
            <a:extLst>
              <a:ext uri="{FF2B5EF4-FFF2-40B4-BE49-F238E27FC236}">
                <a16:creationId xmlns:a16="http://schemas.microsoft.com/office/drawing/2014/main" id="{9778F336-B4DD-42DC-AE6D-D1B692764E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27C794-ADD9-46F0-981D-CF82001CB0CC}"/>
              </a:ext>
            </a:extLst>
          </p:cNvPr>
          <p:cNvSpPr>
            <a:spLocks noGrp="1"/>
          </p:cNvSpPr>
          <p:nvPr>
            <p:ph type="sldNum" sz="quarter" idx="12"/>
          </p:nvPr>
        </p:nvSpPr>
        <p:spPr/>
        <p:txBody>
          <a:bodyPr/>
          <a:lstStyle/>
          <a:p>
            <a:fld id="{C4ECC92F-C027-4605-8624-26E2188A3BC1}" type="slidenum">
              <a:rPr lang="en-IN" smtClean="0"/>
              <a:t>‹#›</a:t>
            </a:fld>
            <a:endParaRPr lang="en-IN"/>
          </a:p>
        </p:txBody>
      </p:sp>
    </p:spTree>
    <p:extLst>
      <p:ext uri="{BB962C8B-B14F-4D97-AF65-F5344CB8AC3E}">
        <p14:creationId xmlns:p14="http://schemas.microsoft.com/office/powerpoint/2010/main" val="3239283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FC7733-EB6B-4519-B654-60C65E10CD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F83077-CDBD-46D8-B704-7FE03C9676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01C94E-DCDE-481A-928C-E85FD34B1892}"/>
              </a:ext>
            </a:extLst>
          </p:cNvPr>
          <p:cNvSpPr>
            <a:spLocks noGrp="1"/>
          </p:cNvSpPr>
          <p:nvPr>
            <p:ph type="dt" sz="half" idx="10"/>
          </p:nvPr>
        </p:nvSpPr>
        <p:spPr/>
        <p:txBody>
          <a:bodyPr/>
          <a:lstStyle/>
          <a:p>
            <a:fld id="{9F732EA4-CE44-4B12-AD98-3FC018E19897}" type="datetimeFigureOut">
              <a:rPr lang="en-IN" smtClean="0"/>
              <a:t>28-02-2022</a:t>
            </a:fld>
            <a:endParaRPr lang="en-IN"/>
          </a:p>
        </p:txBody>
      </p:sp>
      <p:sp>
        <p:nvSpPr>
          <p:cNvPr id="5" name="Footer Placeholder 4">
            <a:extLst>
              <a:ext uri="{FF2B5EF4-FFF2-40B4-BE49-F238E27FC236}">
                <a16:creationId xmlns:a16="http://schemas.microsoft.com/office/drawing/2014/main" id="{D99EE162-AB2B-42C0-8F09-167B0459C5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62D958-0CE5-4AA5-9D2C-F6E6D6BF3CB7}"/>
              </a:ext>
            </a:extLst>
          </p:cNvPr>
          <p:cNvSpPr>
            <a:spLocks noGrp="1"/>
          </p:cNvSpPr>
          <p:nvPr>
            <p:ph type="sldNum" sz="quarter" idx="12"/>
          </p:nvPr>
        </p:nvSpPr>
        <p:spPr/>
        <p:txBody>
          <a:bodyPr/>
          <a:lstStyle/>
          <a:p>
            <a:fld id="{C4ECC92F-C027-4605-8624-26E2188A3BC1}" type="slidenum">
              <a:rPr lang="en-IN" smtClean="0"/>
              <a:t>‹#›</a:t>
            </a:fld>
            <a:endParaRPr lang="en-IN"/>
          </a:p>
        </p:txBody>
      </p:sp>
    </p:spTree>
    <p:extLst>
      <p:ext uri="{BB962C8B-B14F-4D97-AF65-F5344CB8AC3E}">
        <p14:creationId xmlns:p14="http://schemas.microsoft.com/office/powerpoint/2010/main" val="213564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A014-30A9-4A1F-8A41-68C0AD7CB9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D4041D-6557-4A27-A182-AFA8456B6F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525E4D-A4DE-4EAA-A047-DEC978FA5B3A}"/>
              </a:ext>
            </a:extLst>
          </p:cNvPr>
          <p:cNvSpPr>
            <a:spLocks noGrp="1"/>
          </p:cNvSpPr>
          <p:nvPr>
            <p:ph type="dt" sz="half" idx="10"/>
          </p:nvPr>
        </p:nvSpPr>
        <p:spPr/>
        <p:txBody>
          <a:bodyPr/>
          <a:lstStyle/>
          <a:p>
            <a:fld id="{9F732EA4-CE44-4B12-AD98-3FC018E19897}" type="datetimeFigureOut">
              <a:rPr lang="en-IN" smtClean="0"/>
              <a:t>28-02-2022</a:t>
            </a:fld>
            <a:endParaRPr lang="en-IN"/>
          </a:p>
        </p:txBody>
      </p:sp>
      <p:sp>
        <p:nvSpPr>
          <p:cNvPr id="5" name="Footer Placeholder 4">
            <a:extLst>
              <a:ext uri="{FF2B5EF4-FFF2-40B4-BE49-F238E27FC236}">
                <a16:creationId xmlns:a16="http://schemas.microsoft.com/office/drawing/2014/main" id="{265A7445-AD4D-4FEC-99BD-4D3A30922B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6C962D-A4A3-4875-A04B-225D66AD9BD2}"/>
              </a:ext>
            </a:extLst>
          </p:cNvPr>
          <p:cNvSpPr>
            <a:spLocks noGrp="1"/>
          </p:cNvSpPr>
          <p:nvPr>
            <p:ph type="sldNum" sz="quarter" idx="12"/>
          </p:nvPr>
        </p:nvSpPr>
        <p:spPr/>
        <p:txBody>
          <a:bodyPr/>
          <a:lstStyle/>
          <a:p>
            <a:fld id="{C4ECC92F-C027-4605-8624-26E2188A3BC1}" type="slidenum">
              <a:rPr lang="en-IN" smtClean="0"/>
              <a:t>‹#›</a:t>
            </a:fld>
            <a:endParaRPr lang="en-IN"/>
          </a:p>
        </p:txBody>
      </p:sp>
    </p:spTree>
    <p:extLst>
      <p:ext uri="{BB962C8B-B14F-4D97-AF65-F5344CB8AC3E}">
        <p14:creationId xmlns:p14="http://schemas.microsoft.com/office/powerpoint/2010/main" val="1679719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C4FF-3B5C-4803-943C-94D2821340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F8D71A-8B93-48B0-B6F1-892FBE7204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9CE3FA-9257-45E8-95DE-3AAF918971AA}"/>
              </a:ext>
            </a:extLst>
          </p:cNvPr>
          <p:cNvSpPr>
            <a:spLocks noGrp="1"/>
          </p:cNvSpPr>
          <p:nvPr>
            <p:ph type="dt" sz="half" idx="10"/>
          </p:nvPr>
        </p:nvSpPr>
        <p:spPr/>
        <p:txBody>
          <a:bodyPr/>
          <a:lstStyle/>
          <a:p>
            <a:fld id="{9F732EA4-CE44-4B12-AD98-3FC018E19897}" type="datetimeFigureOut">
              <a:rPr lang="en-IN" smtClean="0"/>
              <a:t>28-02-2022</a:t>
            </a:fld>
            <a:endParaRPr lang="en-IN"/>
          </a:p>
        </p:txBody>
      </p:sp>
      <p:sp>
        <p:nvSpPr>
          <p:cNvPr id="5" name="Footer Placeholder 4">
            <a:extLst>
              <a:ext uri="{FF2B5EF4-FFF2-40B4-BE49-F238E27FC236}">
                <a16:creationId xmlns:a16="http://schemas.microsoft.com/office/drawing/2014/main" id="{13775EC1-A304-48EA-A882-E8A1476118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58E8F9-CCBA-44E4-BEC1-709B9B666FC1}"/>
              </a:ext>
            </a:extLst>
          </p:cNvPr>
          <p:cNvSpPr>
            <a:spLocks noGrp="1"/>
          </p:cNvSpPr>
          <p:nvPr>
            <p:ph type="sldNum" sz="quarter" idx="12"/>
          </p:nvPr>
        </p:nvSpPr>
        <p:spPr/>
        <p:txBody>
          <a:bodyPr/>
          <a:lstStyle/>
          <a:p>
            <a:fld id="{C4ECC92F-C027-4605-8624-26E2188A3BC1}" type="slidenum">
              <a:rPr lang="en-IN" smtClean="0"/>
              <a:t>‹#›</a:t>
            </a:fld>
            <a:endParaRPr lang="en-IN"/>
          </a:p>
        </p:txBody>
      </p:sp>
    </p:spTree>
    <p:extLst>
      <p:ext uri="{BB962C8B-B14F-4D97-AF65-F5344CB8AC3E}">
        <p14:creationId xmlns:p14="http://schemas.microsoft.com/office/powerpoint/2010/main" val="80983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29D93-33BA-4101-805D-90629F4DCE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F1433E-261C-4340-A646-EC2A50BAA8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CE9B0A-6301-4203-9A34-159B2D3BF1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A7DECA-73C8-474F-A952-62C858740B8B}"/>
              </a:ext>
            </a:extLst>
          </p:cNvPr>
          <p:cNvSpPr>
            <a:spLocks noGrp="1"/>
          </p:cNvSpPr>
          <p:nvPr>
            <p:ph type="dt" sz="half" idx="10"/>
          </p:nvPr>
        </p:nvSpPr>
        <p:spPr/>
        <p:txBody>
          <a:bodyPr/>
          <a:lstStyle/>
          <a:p>
            <a:fld id="{9F732EA4-CE44-4B12-AD98-3FC018E19897}" type="datetimeFigureOut">
              <a:rPr lang="en-IN" smtClean="0"/>
              <a:t>28-02-2022</a:t>
            </a:fld>
            <a:endParaRPr lang="en-IN"/>
          </a:p>
        </p:txBody>
      </p:sp>
      <p:sp>
        <p:nvSpPr>
          <p:cNvPr id="6" name="Footer Placeholder 5">
            <a:extLst>
              <a:ext uri="{FF2B5EF4-FFF2-40B4-BE49-F238E27FC236}">
                <a16:creationId xmlns:a16="http://schemas.microsoft.com/office/drawing/2014/main" id="{93538518-4BB4-4E57-B846-D8A3E6FFC1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C2AAFC-B17C-4401-B33A-543656E2FFAD}"/>
              </a:ext>
            </a:extLst>
          </p:cNvPr>
          <p:cNvSpPr>
            <a:spLocks noGrp="1"/>
          </p:cNvSpPr>
          <p:nvPr>
            <p:ph type="sldNum" sz="quarter" idx="12"/>
          </p:nvPr>
        </p:nvSpPr>
        <p:spPr/>
        <p:txBody>
          <a:bodyPr/>
          <a:lstStyle/>
          <a:p>
            <a:fld id="{C4ECC92F-C027-4605-8624-26E2188A3BC1}" type="slidenum">
              <a:rPr lang="en-IN" smtClean="0"/>
              <a:t>‹#›</a:t>
            </a:fld>
            <a:endParaRPr lang="en-IN"/>
          </a:p>
        </p:txBody>
      </p:sp>
    </p:spTree>
    <p:extLst>
      <p:ext uri="{BB962C8B-B14F-4D97-AF65-F5344CB8AC3E}">
        <p14:creationId xmlns:p14="http://schemas.microsoft.com/office/powerpoint/2010/main" val="394411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2A018-D225-4B0E-9E77-4DA4C81CB3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2E151B-E1D9-4972-A27A-87B6BDC63C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BA4465-6751-4C94-8476-35763C9BC6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6C2497-96E6-4043-8965-70BFEF1609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495B2F-2024-4A5A-B82A-0D3549EF9E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DD280F-AB3E-448D-8EAE-52EC1761B7CD}"/>
              </a:ext>
            </a:extLst>
          </p:cNvPr>
          <p:cNvSpPr>
            <a:spLocks noGrp="1"/>
          </p:cNvSpPr>
          <p:nvPr>
            <p:ph type="dt" sz="half" idx="10"/>
          </p:nvPr>
        </p:nvSpPr>
        <p:spPr/>
        <p:txBody>
          <a:bodyPr/>
          <a:lstStyle/>
          <a:p>
            <a:fld id="{9F732EA4-CE44-4B12-AD98-3FC018E19897}" type="datetimeFigureOut">
              <a:rPr lang="en-IN" smtClean="0"/>
              <a:t>28-02-2022</a:t>
            </a:fld>
            <a:endParaRPr lang="en-IN"/>
          </a:p>
        </p:txBody>
      </p:sp>
      <p:sp>
        <p:nvSpPr>
          <p:cNvPr id="8" name="Footer Placeholder 7">
            <a:extLst>
              <a:ext uri="{FF2B5EF4-FFF2-40B4-BE49-F238E27FC236}">
                <a16:creationId xmlns:a16="http://schemas.microsoft.com/office/drawing/2014/main" id="{82126F2D-A4BC-4E2B-849C-D9FA3EF5AF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623F4D-39B2-40A7-88AE-F877E4C77F89}"/>
              </a:ext>
            </a:extLst>
          </p:cNvPr>
          <p:cNvSpPr>
            <a:spLocks noGrp="1"/>
          </p:cNvSpPr>
          <p:nvPr>
            <p:ph type="sldNum" sz="quarter" idx="12"/>
          </p:nvPr>
        </p:nvSpPr>
        <p:spPr/>
        <p:txBody>
          <a:bodyPr/>
          <a:lstStyle/>
          <a:p>
            <a:fld id="{C4ECC92F-C027-4605-8624-26E2188A3BC1}" type="slidenum">
              <a:rPr lang="en-IN" smtClean="0"/>
              <a:t>‹#›</a:t>
            </a:fld>
            <a:endParaRPr lang="en-IN"/>
          </a:p>
        </p:txBody>
      </p:sp>
    </p:spTree>
    <p:extLst>
      <p:ext uri="{BB962C8B-B14F-4D97-AF65-F5344CB8AC3E}">
        <p14:creationId xmlns:p14="http://schemas.microsoft.com/office/powerpoint/2010/main" val="3335006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D04D-EBFA-4535-A81C-D69C421614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99594F-E0EB-4F82-B65D-5DAB1C7541AC}"/>
              </a:ext>
            </a:extLst>
          </p:cNvPr>
          <p:cNvSpPr>
            <a:spLocks noGrp="1"/>
          </p:cNvSpPr>
          <p:nvPr>
            <p:ph type="dt" sz="half" idx="10"/>
          </p:nvPr>
        </p:nvSpPr>
        <p:spPr/>
        <p:txBody>
          <a:bodyPr/>
          <a:lstStyle/>
          <a:p>
            <a:fld id="{9F732EA4-CE44-4B12-AD98-3FC018E19897}" type="datetimeFigureOut">
              <a:rPr lang="en-IN" smtClean="0"/>
              <a:t>28-02-2022</a:t>
            </a:fld>
            <a:endParaRPr lang="en-IN"/>
          </a:p>
        </p:txBody>
      </p:sp>
      <p:sp>
        <p:nvSpPr>
          <p:cNvPr id="4" name="Footer Placeholder 3">
            <a:extLst>
              <a:ext uri="{FF2B5EF4-FFF2-40B4-BE49-F238E27FC236}">
                <a16:creationId xmlns:a16="http://schemas.microsoft.com/office/drawing/2014/main" id="{D1CCD95C-3D39-4727-9129-21942096E0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1CA14E-152A-4571-BB0E-41AB03392B26}"/>
              </a:ext>
            </a:extLst>
          </p:cNvPr>
          <p:cNvSpPr>
            <a:spLocks noGrp="1"/>
          </p:cNvSpPr>
          <p:nvPr>
            <p:ph type="sldNum" sz="quarter" idx="12"/>
          </p:nvPr>
        </p:nvSpPr>
        <p:spPr/>
        <p:txBody>
          <a:bodyPr/>
          <a:lstStyle/>
          <a:p>
            <a:fld id="{C4ECC92F-C027-4605-8624-26E2188A3BC1}" type="slidenum">
              <a:rPr lang="en-IN" smtClean="0"/>
              <a:t>‹#›</a:t>
            </a:fld>
            <a:endParaRPr lang="en-IN"/>
          </a:p>
        </p:txBody>
      </p:sp>
    </p:spTree>
    <p:extLst>
      <p:ext uri="{BB962C8B-B14F-4D97-AF65-F5344CB8AC3E}">
        <p14:creationId xmlns:p14="http://schemas.microsoft.com/office/powerpoint/2010/main" val="405539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9D9CCD-4849-4624-A5BA-EB00DFD15EEE}"/>
              </a:ext>
            </a:extLst>
          </p:cNvPr>
          <p:cNvSpPr>
            <a:spLocks noGrp="1"/>
          </p:cNvSpPr>
          <p:nvPr>
            <p:ph type="dt" sz="half" idx="10"/>
          </p:nvPr>
        </p:nvSpPr>
        <p:spPr/>
        <p:txBody>
          <a:bodyPr/>
          <a:lstStyle/>
          <a:p>
            <a:fld id="{9F732EA4-CE44-4B12-AD98-3FC018E19897}" type="datetimeFigureOut">
              <a:rPr lang="en-IN" smtClean="0"/>
              <a:t>28-02-2022</a:t>
            </a:fld>
            <a:endParaRPr lang="en-IN"/>
          </a:p>
        </p:txBody>
      </p:sp>
      <p:sp>
        <p:nvSpPr>
          <p:cNvPr id="3" name="Footer Placeholder 2">
            <a:extLst>
              <a:ext uri="{FF2B5EF4-FFF2-40B4-BE49-F238E27FC236}">
                <a16:creationId xmlns:a16="http://schemas.microsoft.com/office/drawing/2014/main" id="{752903B4-2D59-4AF6-B3F0-D10CBAE40B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3AD160-9FEF-47BD-BB58-21A8975FA304}"/>
              </a:ext>
            </a:extLst>
          </p:cNvPr>
          <p:cNvSpPr>
            <a:spLocks noGrp="1"/>
          </p:cNvSpPr>
          <p:nvPr>
            <p:ph type="sldNum" sz="quarter" idx="12"/>
          </p:nvPr>
        </p:nvSpPr>
        <p:spPr/>
        <p:txBody>
          <a:bodyPr/>
          <a:lstStyle/>
          <a:p>
            <a:fld id="{C4ECC92F-C027-4605-8624-26E2188A3BC1}" type="slidenum">
              <a:rPr lang="en-IN" smtClean="0"/>
              <a:t>‹#›</a:t>
            </a:fld>
            <a:endParaRPr lang="en-IN"/>
          </a:p>
        </p:txBody>
      </p:sp>
    </p:spTree>
    <p:extLst>
      <p:ext uri="{BB962C8B-B14F-4D97-AF65-F5344CB8AC3E}">
        <p14:creationId xmlns:p14="http://schemas.microsoft.com/office/powerpoint/2010/main" val="82235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2D109-05AF-4E41-81BF-AC4ABED40F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D81F7D-0064-4856-95A6-9BDE7222A8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7EC0C2-6C68-4842-8486-0BD7BC6B7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E6809E-FE0C-4288-8EE9-EC0C269015E5}"/>
              </a:ext>
            </a:extLst>
          </p:cNvPr>
          <p:cNvSpPr>
            <a:spLocks noGrp="1"/>
          </p:cNvSpPr>
          <p:nvPr>
            <p:ph type="dt" sz="half" idx="10"/>
          </p:nvPr>
        </p:nvSpPr>
        <p:spPr/>
        <p:txBody>
          <a:bodyPr/>
          <a:lstStyle/>
          <a:p>
            <a:fld id="{9F732EA4-CE44-4B12-AD98-3FC018E19897}" type="datetimeFigureOut">
              <a:rPr lang="en-IN" smtClean="0"/>
              <a:t>28-02-2022</a:t>
            </a:fld>
            <a:endParaRPr lang="en-IN"/>
          </a:p>
        </p:txBody>
      </p:sp>
      <p:sp>
        <p:nvSpPr>
          <p:cNvPr id="6" name="Footer Placeholder 5">
            <a:extLst>
              <a:ext uri="{FF2B5EF4-FFF2-40B4-BE49-F238E27FC236}">
                <a16:creationId xmlns:a16="http://schemas.microsoft.com/office/drawing/2014/main" id="{74E52E05-D609-48DA-840F-852510E04D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ED99CB-0FFA-40A1-A57D-CDB7E7A0C262}"/>
              </a:ext>
            </a:extLst>
          </p:cNvPr>
          <p:cNvSpPr>
            <a:spLocks noGrp="1"/>
          </p:cNvSpPr>
          <p:nvPr>
            <p:ph type="sldNum" sz="quarter" idx="12"/>
          </p:nvPr>
        </p:nvSpPr>
        <p:spPr/>
        <p:txBody>
          <a:bodyPr/>
          <a:lstStyle/>
          <a:p>
            <a:fld id="{C4ECC92F-C027-4605-8624-26E2188A3BC1}" type="slidenum">
              <a:rPr lang="en-IN" smtClean="0"/>
              <a:t>‹#›</a:t>
            </a:fld>
            <a:endParaRPr lang="en-IN"/>
          </a:p>
        </p:txBody>
      </p:sp>
    </p:spTree>
    <p:extLst>
      <p:ext uri="{BB962C8B-B14F-4D97-AF65-F5344CB8AC3E}">
        <p14:creationId xmlns:p14="http://schemas.microsoft.com/office/powerpoint/2010/main" val="1886275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2914-F62B-4A96-A4F3-A02985681D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4905D5-4D3A-47D1-9935-F52236EC53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228291-88EC-4D67-98FB-354211674D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720B8-E4DF-4EA2-8B3E-8C27A35FAE36}"/>
              </a:ext>
            </a:extLst>
          </p:cNvPr>
          <p:cNvSpPr>
            <a:spLocks noGrp="1"/>
          </p:cNvSpPr>
          <p:nvPr>
            <p:ph type="dt" sz="half" idx="10"/>
          </p:nvPr>
        </p:nvSpPr>
        <p:spPr/>
        <p:txBody>
          <a:bodyPr/>
          <a:lstStyle/>
          <a:p>
            <a:fld id="{9F732EA4-CE44-4B12-AD98-3FC018E19897}" type="datetimeFigureOut">
              <a:rPr lang="en-IN" smtClean="0"/>
              <a:t>28-02-2022</a:t>
            </a:fld>
            <a:endParaRPr lang="en-IN"/>
          </a:p>
        </p:txBody>
      </p:sp>
      <p:sp>
        <p:nvSpPr>
          <p:cNvPr id="6" name="Footer Placeholder 5">
            <a:extLst>
              <a:ext uri="{FF2B5EF4-FFF2-40B4-BE49-F238E27FC236}">
                <a16:creationId xmlns:a16="http://schemas.microsoft.com/office/drawing/2014/main" id="{A73E8E70-D51D-46E1-88EE-1CAF557131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2A053C-12AA-4BE6-A147-6C7C6B67A373}"/>
              </a:ext>
            </a:extLst>
          </p:cNvPr>
          <p:cNvSpPr>
            <a:spLocks noGrp="1"/>
          </p:cNvSpPr>
          <p:nvPr>
            <p:ph type="sldNum" sz="quarter" idx="12"/>
          </p:nvPr>
        </p:nvSpPr>
        <p:spPr/>
        <p:txBody>
          <a:bodyPr/>
          <a:lstStyle/>
          <a:p>
            <a:fld id="{C4ECC92F-C027-4605-8624-26E2188A3BC1}" type="slidenum">
              <a:rPr lang="en-IN" smtClean="0"/>
              <a:t>‹#›</a:t>
            </a:fld>
            <a:endParaRPr lang="en-IN"/>
          </a:p>
        </p:txBody>
      </p:sp>
    </p:spTree>
    <p:extLst>
      <p:ext uri="{BB962C8B-B14F-4D97-AF65-F5344CB8AC3E}">
        <p14:creationId xmlns:p14="http://schemas.microsoft.com/office/powerpoint/2010/main" val="2328606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C55A9-230A-4A3B-BD96-03536A197B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30F03F-4A6E-48BB-B59E-0032057AAA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2A142C-61DB-43FC-823C-ADE950B0EC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732EA4-CE44-4B12-AD98-3FC018E19897}" type="datetimeFigureOut">
              <a:rPr lang="en-IN" smtClean="0"/>
              <a:t>28-02-2022</a:t>
            </a:fld>
            <a:endParaRPr lang="en-IN"/>
          </a:p>
        </p:txBody>
      </p:sp>
      <p:sp>
        <p:nvSpPr>
          <p:cNvPr id="5" name="Footer Placeholder 4">
            <a:extLst>
              <a:ext uri="{FF2B5EF4-FFF2-40B4-BE49-F238E27FC236}">
                <a16:creationId xmlns:a16="http://schemas.microsoft.com/office/drawing/2014/main" id="{96E387F8-FEFB-489A-B61F-AB3ED15C5D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BB8F70B-6BEE-4029-AC7C-7557AD8F1B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ECC92F-C027-4605-8624-26E2188A3BC1}" type="slidenum">
              <a:rPr lang="en-IN" smtClean="0"/>
              <a:t>‹#›</a:t>
            </a:fld>
            <a:endParaRPr lang="en-IN"/>
          </a:p>
        </p:txBody>
      </p:sp>
    </p:spTree>
    <p:extLst>
      <p:ext uri="{BB962C8B-B14F-4D97-AF65-F5344CB8AC3E}">
        <p14:creationId xmlns:p14="http://schemas.microsoft.com/office/powerpoint/2010/main" val="2542553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jpeg"/><Relationship Id="rId7" Type="http://schemas.openxmlformats.org/officeDocument/2006/relationships/diagramColors" Target="../diagrams/colors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74ECC1-475B-426B-8180-68652C81D76F}"/>
              </a:ext>
            </a:extLst>
          </p:cNvPr>
          <p:cNvSpPr>
            <a:spLocks noGrp="1"/>
          </p:cNvSpPr>
          <p:nvPr>
            <p:ph type="ctrTitle"/>
          </p:nvPr>
        </p:nvSpPr>
        <p:spPr>
          <a:xfrm>
            <a:off x="804672" y="4267832"/>
            <a:ext cx="4805996" cy="1297115"/>
          </a:xfrm>
        </p:spPr>
        <p:txBody>
          <a:bodyPr anchor="t">
            <a:normAutofit/>
          </a:bodyPr>
          <a:lstStyle/>
          <a:p>
            <a:pPr algn="l"/>
            <a:r>
              <a:rPr lang="en-US" sz="4000">
                <a:solidFill>
                  <a:schemeClr val="tx2"/>
                </a:solidFill>
              </a:rPr>
              <a:t>COMPUTER HARDWARE</a:t>
            </a:r>
            <a:endParaRPr lang="en-IN" sz="4000">
              <a:solidFill>
                <a:schemeClr val="tx2"/>
              </a:solidFill>
            </a:endParaRPr>
          </a:p>
        </p:txBody>
      </p:sp>
      <p:grpSp>
        <p:nvGrpSpPr>
          <p:cNvPr id="13" name="Group 12">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4" name="Freeform: Shape 13">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Graphic 5" descr="Computer">
            <a:extLst>
              <a:ext uri="{FF2B5EF4-FFF2-40B4-BE49-F238E27FC236}">
                <a16:creationId xmlns:a16="http://schemas.microsoft.com/office/drawing/2014/main" id="{C2836148-8029-4973-BD18-DC7B13D343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3525198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115270-E802-4C25-8570-4639022C35DD}"/>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What is computer hardware ?</a:t>
            </a:r>
            <a:endParaRPr lang="en-IN" sz="6000">
              <a:solidFill>
                <a:schemeClr val="bg1"/>
              </a:solidFill>
            </a:endParaRPr>
          </a:p>
        </p:txBody>
      </p:sp>
      <p:graphicFrame>
        <p:nvGraphicFramePr>
          <p:cNvPr id="5" name="Content Placeholder 2">
            <a:extLst>
              <a:ext uri="{FF2B5EF4-FFF2-40B4-BE49-F238E27FC236}">
                <a16:creationId xmlns:a16="http://schemas.microsoft.com/office/drawing/2014/main" id="{AE288FF4-D931-4D9C-AED3-EA03BD950AE0}"/>
              </a:ext>
            </a:extLst>
          </p:cNvPr>
          <p:cNvGraphicFramePr>
            <a:graphicFrameLocks noGrp="1"/>
          </p:cNvGraphicFramePr>
          <p:nvPr>
            <p:ph idx="1"/>
            <p:extLst>
              <p:ext uri="{D42A27DB-BD31-4B8C-83A1-F6EECF244321}">
                <p14:modId xmlns:p14="http://schemas.microsoft.com/office/powerpoint/2010/main" val="334648722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9270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804CCDD-88C7-4B43-A381-F2D8DAF62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68C5CE7-D031-4F2B-88A2-A8FDC4B9EAAA}"/>
              </a:ext>
            </a:extLst>
          </p:cNvPr>
          <p:cNvPicPr>
            <a:picLocks noChangeAspect="1"/>
          </p:cNvPicPr>
          <p:nvPr/>
        </p:nvPicPr>
        <p:blipFill rotWithShape="1">
          <a:blip r:embed="rId2"/>
          <a:srcRect r="18071" b="-5"/>
          <a:stretch/>
        </p:blipFill>
        <p:spPr>
          <a:xfrm>
            <a:off x="6394317" y="4"/>
            <a:ext cx="2757736" cy="2524633"/>
          </a:xfrm>
          <a:custGeom>
            <a:avLst/>
            <a:gdLst/>
            <a:ahLst/>
            <a:cxnLst/>
            <a:rect l="l" t="t" r="r" b="b"/>
            <a:pathLst>
              <a:path w="2757736" h="2524633">
                <a:moveTo>
                  <a:pt x="21123" y="0"/>
                </a:moveTo>
                <a:lnTo>
                  <a:pt x="2731055" y="0"/>
                </a:lnTo>
                <a:lnTo>
                  <a:pt x="2730838" y="5093"/>
                </a:lnTo>
                <a:cubicBezTo>
                  <a:pt x="2730487" y="45377"/>
                  <a:pt x="2732295" y="85646"/>
                  <a:pt x="2738658" y="125789"/>
                </a:cubicBezTo>
                <a:cubicBezTo>
                  <a:pt x="2756621" y="238377"/>
                  <a:pt x="2761924" y="352450"/>
                  <a:pt x="2754463" y="466085"/>
                </a:cubicBezTo>
                <a:cubicBezTo>
                  <a:pt x="2744150" y="620982"/>
                  <a:pt x="2730085" y="775628"/>
                  <a:pt x="2725799" y="930904"/>
                </a:cubicBezTo>
                <a:cubicBezTo>
                  <a:pt x="2721780" y="1082146"/>
                  <a:pt x="2734774" y="1233389"/>
                  <a:pt x="2744685" y="1383875"/>
                </a:cubicBezTo>
                <a:cubicBezTo>
                  <a:pt x="2759152" y="1603429"/>
                  <a:pt x="2748838" y="1823108"/>
                  <a:pt x="2739863" y="2042788"/>
                </a:cubicBezTo>
                <a:cubicBezTo>
                  <a:pt x="2736448" y="2125925"/>
                  <a:pt x="2737930" y="2209061"/>
                  <a:pt x="2740205" y="2292197"/>
                </a:cubicBezTo>
                <a:lnTo>
                  <a:pt x="2744484" y="2501376"/>
                </a:lnTo>
                <a:lnTo>
                  <a:pt x="2513574" y="2517337"/>
                </a:lnTo>
                <a:cubicBezTo>
                  <a:pt x="2415696" y="2521959"/>
                  <a:pt x="2317754" y="2524358"/>
                  <a:pt x="2219717" y="2524288"/>
                </a:cubicBezTo>
                <a:cubicBezTo>
                  <a:pt x="2139473" y="2526009"/>
                  <a:pt x="2059213" y="2521297"/>
                  <a:pt x="1979578" y="2510176"/>
                </a:cubicBezTo>
                <a:cubicBezTo>
                  <a:pt x="1865287" y="2491406"/>
                  <a:pt x="1749852" y="2477294"/>
                  <a:pt x="1633783" y="2489008"/>
                </a:cubicBezTo>
                <a:cubicBezTo>
                  <a:pt x="1553779" y="2497192"/>
                  <a:pt x="1473902" y="2501991"/>
                  <a:pt x="1393517" y="2501709"/>
                </a:cubicBezTo>
                <a:cubicBezTo>
                  <a:pt x="1208744" y="2501709"/>
                  <a:pt x="1023847" y="2500016"/>
                  <a:pt x="839074" y="2503543"/>
                </a:cubicBezTo>
                <a:cubicBezTo>
                  <a:pt x="674622" y="2506648"/>
                  <a:pt x="510804" y="2513421"/>
                  <a:pt x="346224" y="2496346"/>
                </a:cubicBezTo>
                <a:cubicBezTo>
                  <a:pt x="285491" y="2490066"/>
                  <a:pt x="224679" y="2485859"/>
                  <a:pt x="163814" y="2483127"/>
                </a:cubicBezTo>
                <a:lnTo>
                  <a:pt x="18517" y="2479653"/>
                </a:lnTo>
                <a:lnTo>
                  <a:pt x="18260" y="2465175"/>
                </a:lnTo>
                <a:cubicBezTo>
                  <a:pt x="17160" y="2423362"/>
                  <a:pt x="16458" y="2381580"/>
                  <a:pt x="22836" y="2339990"/>
                </a:cubicBezTo>
                <a:cubicBezTo>
                  <a:pt x="31895" y="2273000"/>
                  <a:pt x="32239" y="2205116"/>
                  <a:pt x="23857" y="2138036"/>
                </a:cubicBezTo>
                <a:cubicBezTo>
                  <a:pt x="8778" y="2011225"/>
                  <a:pt x="9721" y="1883023"/>
                  <a:pt x="26663" y="1756454"/>
                </a:cubicBezTo>
                <a:cubicBezTo>
                  <a:pt x="37125" y="1682587"/>
                  <a:pt x="43121" y="1606552"/>
                  <a:pt x="24367" y="1534088"/>
                </a:cubicBezTo>
                <a:cubicBezTo>
                  <a:pt x="-19775" y="1363773"/>
                  <a:pt x="5996" y="1193203"/>
                  <a:pt x="24367" y="1023781"/>
                </a:cubicBezTo>
                <a:cubicBezTo>
                  <a:pt x="35530" y="932794"/>
                  <a:pt x="35786" y="840798"/>
                  <a:pt x="25133" y="749747"/>
                </a:cubicBezTo>
                <a:cubicBezTo>
                  <a:pt x="6226" y="615268"/>
                  <a:pt x="2577" y="479090"/>
                  <a:pt x="14289" y="343797"/>
                </a:cubicBezTo>
                <a:cubicBezTo>
                  <a:pt x="24877" y="233188"/>
                  <a:pt x="35339" y="122324"/>
                  <a:pt x="22581" y="10822"/>
                </a:cubicBezTo>
                <a:close/>
              </a:path>
            </a:pathLst>
          </a:custGeom>
        </p:spPr>
      </p:pic>
      <p:pic>
        <p:nvPicPr>
          <p:cNvPr id="38" name="Picture 37">
            <a:extLst>
              <a:ext uri="{FF2B5EF4-FFF2-40B4-BE49-F238E27FC236}">
                <a16:creationId xmlns:a16="http://schemas.microsoft.com/office/drawing/2014/main" id="{479BB7C4-1159-4495-B8FF-D620F27F3A6D}"/>
              </a:ext>
            </a:extLst>
          </p:cNvPr>
          <p:cNvPicPr>
            <a:picLocks noChangeAspect="1"/>
          </p:cNvPicPr>
          <p:nvPr/>
        </p:nvPicPr>
        <p:blipFill rotWithShape="1">
          <a:blip r:embed="rId2"/>
          <a:srcRect r="15110" b="6"/>
          <a:stretch/>
        </p:blipFill>
        <p:spPr>
          <a:xfrm>
            <a:off x="9339374" y="1"/>
            <a:ext cx="2852627" cy="2520152"/>
          </a:xfrm>
          <a:custGeom>
            <a:avLst/>
            <a:gdLst/>
            <a:ahLst/>
            <a:cxnLst/>
            <a:rect l="l" t="t" r="r" b="b"/>
            <a:pathLst>
              <a:path w="2852627" h="2520152">
                <a:moveTo>
                  <a:pt x="10064" y="0"/>
                </a:moveTo>
                <a:lnTo>
                  <a:pt x="2852627" y="0"/>
                </a:lnTo>
                <a:lnTo>
                  <a:pt x="2852627" y="2486586"/>
                </a:lnTo>
                <a:lnTo>
                  <a:pt x="2722923" y="2488164"/>
                </a:lnTo>
                <a:cubicBezTo>
                  <a:pt x="2674488" y="2490004"/>
                  <a:pt x="2626073" y="2493170"/>
                  <a:pt x="2577690" y="2497898"/>
                </a:cubicBezTo>
                <a:cubicBezTo>
                  <a:pt x="2399458" y="2512970"/>
                  <a:pt x="2220528" y="2515143"/>
                  <a:pt x="2042042" y="2504390"/>
                </a:cubicBezTo>
                <a:cubicBezTo>
                  <a:pt x="1880764" y="2496911"/>
                  <a:pt x="1719740" y="2478563"/>
                  <a:pt x="1558080" y="2494228"/>
                </a:cubicBezTo>
                <a:cubicBezTo>
                  <a:pt x="1502460" y="2499592"/>
                  <a:pt x="1447854" y="2512575"/>
                  <a:pt x="1391850" y="2515538"/>
                </a:cubicBezTo>
                <a:cubicBezTo>
                  <a:pt x="1129488" y="2529651"/>
                  <a:pt x="868014" y="2508482"/>
                  <a:pt x="606540" y="2491124"/>
                </a:cubicBezTo>
                <a:cubicBezTo>
                  <a:pt x="511296" y="2484774"/>
                  <a:pt x="416054" y="2477012"/>
                  <a:pt x="320810" y="2494370"/>
                </a:cubicBezTo>
                <a:cubicBezTo>
                  <a:pt x="240438" y="2508129"/>
                  <a:pt x="158860" y="2510966"/>
                  <a:pt x="77878" y="2502837"/>
                </a:cubicBezTo>
                <a:lnTo>
                  <a:pt x="9154" y="2498029"/>
                </a:lnTo>
                <a:lnTo>
                  <a:pt x="8320" y="2462991"/>
                </a:lnTo>
                <a:cubicBezTo>
                  <a:pt x="6579" y="2338090"/>
                  <a:pt x="-9495" y="2212684"/>
                  <a:pt x="8320" y="2088414"/>
                </a:cubicBezTo>
                <a:cubicBezTo>
                  <a:pt x="37454" y="1869137"/>
                  <a:pt x="41459" y="1647554"/>
                  <a:pt x="20242" y="1427484"/>
                </a:cubicBezTo>
                <a:cubicBezTo>
                  <a:pt x="-386" y="1179282"/>
                  <a:pt x="-1860" y="930008"/>
                  <a:pt x="15822" y="681605"/>
                </a:cubicBezTo>
                <a:cubicBezTo>
                  <a:pt x="28413" y="497593"/>
                  <a:pt x="37789" y="313203"/>
                  <a:pt x="26537" y="128561"/>
                </a:cubicBezTo>
                <a:cubicBezTo>
                  <a:pt x="24327" y="93208"/>
                  <a:pt x="18400" y="58296"/>
                  <a:pt x="12757" y="23416"/>
                </a:cubicBezTo>
                <a:close/>
              </a:path>
            </a:pathLst>
          </a:custGeom>
        </p:spPr>
      </p:pic>
      <p:sp>
        <p:nvSpPr>
          <p:cNvPr id="73" name="sketch line">
            <a:extLst>
              <a:ext uri="{FF2B5EF4-FFF2-40B4-BE49-F238E27FC236}">
                <a16:creationId xmlns:a16="http://schemas.microsoft.com/office/drawing/2014/main" id="{BBECEAC1-4BBC-4815-B44E-D9B231A3F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520" y="260986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e the source image">
            <a:extLst>
              <a:ext uri="{FF2B5EF4-FFF2-40B4-BE49-F238E27FC236}">
                <a16:creationId xmlns:a16="http://schemas.microsoft.com/office/drawing/2014/main" id="{EC7801B0-88B5-48E3-BFE4-A492BE1AC0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027" b="3"/>
          <a:stretch/>
        </p:blipFill>
        <p:spPr bwMode="auto">
          <a:xfrm>
            <a:off x="6109762" y="2520153"/>
            <a:ext cx="5803299" cy="4141924"/>
          </a:xfrm>
          <a:custGeom>
            <a:avLst/>
            <a:gdLst/>
            <a:ahLst/>
            <a:cxnLst/>
            <a:rect l="l" t="t" r="r" b="b"/>
            <a:pathLst>
              <a:path w="5803299" h="4141924">
                <a:moveTo>
                  <a:pt x="4086182" y="1329"/>
                </a:moveTo>
                <a:cubicBezTo>
                  <a:pt x="4156698" y="-1238"/>
                  <a:pt x="4227324" y="-85"/>
                  <a:pt x="4297823" y="4799"/>
                </a:cubicBezTo>
                <a:cubicBezTo>
                  <a:pt x="4587107" y="19899"/>
                  <a:pt x="4876647" y="16089"/>
                  <a:pt x="5166059" y="27661"/>
                </a:cubicBezTo>
                <a:cubicBezTo>
                  <a:pt x="5261555" y="31612"/>
                  <a:pt x="5356545" y="10444"/>
                  <a:pt x="5451787" y="9315"/>
                </a:cubicBezTo>
                <a:cubicBezTo>
                  <a:pt x="5565889" y="7904"/>
                  <a:pt x="5680275" y="12949"/>
                  <a:pt x="5794837" y="16636"/>
                </a:cubicBezTo>
                <a:lnTo>
                  <a:pt x="5803299" y="16810"/>
                </a:lnTo>
                <a:lnTo>
                  <a:pt x="5803299" y="4141924"/>
                </a:lnTo>
                <a:lnTo>
                  <a:pt x="25520" y="4141924"/>
                </a:lnTo>
                <a:lnTo>
                  <a:pt x="38276" y="3985509"/>
                </a:lnTo>
                <a:cubicBezTo>
                  <a:pt x="68779" y="3844294"/>
                  <a:pt x="65552" y="3697862"/>
                  <a:pt x="28835" y="3558127"/>
                </a:cubicBezTo>
                <a:cubicBezTo>
                  <a:pt x="-4463" y="3426468"/>
                  <a:pt x="-11352" y="3294426"/>
                  <a:pt x="21053" y="3161618"/>
                </a:cubicBezTo>
                <a:cubicBezTo>
                  <a:pt x="51646" y="3038188"/>
                  <a:pt x="50153" y="2908978"/>
                  <a:pt x="16716" y="2786288"/>
                </a:cubicBezTo>
                <a:cubicBezTo>
                  <a:pt x="9316" y="2754521"/>
                  <a:pt x="4787" y="2722155"/>
                  <a:pt x="3192" y="2689584"/>
                </a:cubicBezTo>
                <a:cubicBezTo>
                  <a:pt x="-6887" y="2570683"/>
                  <a:pt x="10081" y="2453440"/>
                  <a:pt x="24242" y="2335942"/>
                </a:cubicBezTo>
                <a:cubicBezTo>
                  <a:pt x="33683" y="2261054"/>
                  <a:pt x="48099" y="2185401"/>
                  <a:pt x="24242" y="2111279"/>
                </a:cubicBezTo>
                <a:cubicBezTo>
                  <a:pt x="7899" y="2059623"/>
                  <a:pt x="4264" y="2004791"/>
                  <a:pt x="13654" y="1951426"/>
                </a:cubicBezTo>
                <a:cubicBezTo>
                  <a:pt x="29486" y="1856713"/>
                  <a:pt x="32790" y="1760329"/>
                  <a:pt x="23477" y="1664761"/>
                </a:cubicBezTo>
                <a:cubicBezTo>
                  <a:pt x="17328" y="1601751"/>
                  <a:pt x="18272" y="1538243"/>
                  <a:pt x="26284" y="1475437"/>
                </a:cubicBezTo>
                <a:cubicBezTo>
                  <a:pt x="36872" y="1390981"/>
                  <a:pt x="53330" y="1304994"/>
                  <a:pt x="33300" y="1220284"/>
                </a:cubicBezTo>
                <a:cubicBezTo>
                  <a:pt x="1406" y="1085690"/>
                  <a:pt x="7785" y="951224"/>
                  <a:pt x="20543" y="815610"/>
                </a:cubicBezTo>
                <a:cubicBezTo>
                  <a:pt x="30111" y="714697"/>
                  <a:pt x="40700" y="612636"/>
                  <a:pt x="21563" y="510574"/>
                </a:cubicBezTo>
                <a:cubicBezTo>
                  <a:pt x="13335" y="463218"/>
                  <a:pt x="13335" y="414790"/>
                  <a:pt x="21563" y="367433"/>
                </a:cubicBezTo>
                <a:cubicBezTo>
                  <a:pt x="31514" y="303645"/>
                  <a:pt x="40955" y="240494"/>
                  <a:pt x="28197" y="176068"/>
                </a:cubicBezTo>
                <a:cubicBezTo>
                  <a:pt x="22584" y="148001"/>
                  <a:pt x="18374" y="119679"/>
                  <a:pt x="15439" y="91357"/>
                </a:cubicBezTo>
                <a:lnTo>
                  <a:pt x="13471" y="15444"/>
                </a:lnTo>
                <a:lnTo>
                  <a:pt x="161497" y="23093"/>
                </a:lnTo>
                <a:cubicBezTo>
                  <a:pt x="242184" y="25544"/>
                  <a:pt x="322886" y="25615"/>
                  <a:pt x="403652" y="21310"/>
                </a:cubicBezTo>
                <a:cubicBezTo>
                  <a:pt x="579090" y="9611"/>
                  <a:pt x="755048" y="12123"/>
                  <a:pt x="930155" y="28790"/>
                </a:cubicBezTo>
                <a:cubicBezTo>
                  <a:pt x="934727" y="29284"/>
                  <a:pt x="939871" y="27908"/>
                  <a:pt x="944744" y="27978"/>
                </a:cubicBezTo>
                <a:lnTo>
                  <a:pt x="944756" y="27986"/>
                </a:lnTo>
                <a:lnTo>
                  <a:pt x="949368" y="27641"/>
                </a:lnTo>
                <a:lnTo>
                  <a:pt x="981805" y="30065"/>
                </a:lnTo>
                <a:lnTo>
                  <a:pt x="983936" y="28984"/>
                </a:lnTo>
                <a:cubicBezTo>
                  <a:pt x="988825" y="29108"/>
                  <a:pt x="993905" y="30625"/>
                  <a:pt x="998603" y="30483"/>
                </a:cubicBezTo>
                <a:cubicBezTo>
                  <a:pt x="1047368" y="29496"/>
                  <a:pt x="1096133" y="30483"/>
                  <a:pt x="1144770" y="25121"/>
                </a:cubicBezTo>
                <a:cubicBezTo>
                  <a:pt x="1267037" y="10007"/>
                  <a:pt x="1390204" y="6041"/>
                  <a:pt x="1513043" y="13266"/>
                </a:cubicBezTo>
                <a:cubicBezTo>
                  <a:pt x="1691465" y="24557"/>
                  <a:pt x="1870141" y="31472"/>
                  <a:pt x="2048943" y="16089"/>
                </a:cubicBezTo>
                <a:cubicBezTo>
                  <a:pt x="2150537" y="7480"/>
                  <a:pt x="2252129" y="-1693"/>
                  <a:pt x="2353721" y="10161"/>
                </a:cubicBezTo>
                <a:cubicBezTo>
                  <a:pt x="2440545" y="21000"/>
                  <a:pt x="2528079" y="22750"/>
                  <a:pt x="2615195" y="15383"/>
                </a:cubicBezTo>
                <a:cubicBezTo>
                  <a:pt x="2710489" y="8045"/>
                  <a:pt x="2806139" y="8045"/>
                  <a:pt x="2901433" y="15383"/>
                </a:cubicBezTo>
                <a:cubicBezTo>
                  <a:pt x="2992739" y="21029"/>
                  <a:pt x="3084299" y="30483"/>
                  <a:pt x="3175351" y="20323"/>
                </a:cubicBezTo>
                <a:cubicBezTo>
                  <a:pt x="3303357" y="6210"/>
                  <a:pt x="3430983" y="10867"/>
                  <a:pt x="3558737" y="19476"/>
                </a:cubicBezTo>
                <a:cubicBezTo>
                  <a:pt x="3664265" y="26532"/>
                  <a:pt x="3770177" y="36834"/>
                  <a:pt x="3875197" y="20181"/>
                </a:cubicBezTo>
                <a:cubicBezTo>
                  <a:pt x="3945258" y="10183"/>
                  <a:pt x="4015665" y="3895"/>
                  <a:pt x="4086182" y="1329"/>
                </a:cubicBezTo>
                <a:close/>
              </a:path>
            </a:pathLst>
          </a:custGeom>
          <a:noFill/>
          <a:extLst>
            <a:ext uri="{909E8E84-426E-40DD-AFC4-6F175D3DCCD1}">
              <a14:hiddenFill xmlns:a14="http://schemas.microsoft.com/office/drawing/2010/main">
                <a:solidFill>
                  <a:srgbClr val="FFFFFF"/>
                </a:solidFill>
              </a14:hiddenFill>
            </a:ext>
          </a:extLst>
        </p:spPr>
      </p:pic>
      <p:graphicFrame>
        <p:nvGraphicFramePr>
          <p:cNvPr id="5" name="Content Placeholder 2">
            <a:extLst>
              <a:ext uri="{FF2B5EF4-FFF2-40B4-BE49-F238E27FC236}">
                <a16:creationId xmlns:a16="http://schemas.microsoft.com/office/drawing/2014/main" id="{90EA85B2-FE83-435C-9330-1727B1071357}"/>
              </a:ext>
            </a:extLst>
          </p:cNvPr>
          <p:cNvGraphicFramePr>
            <a:graphicFrameLocks noGrp="1"/>
          </p:cNvGraphicFramePr>
          <p:nvPr>
            <p:ph idx="1"/>
            <p:extLst>
              <p:ext uri="{D42A27DB-BD31-4B8C-83A1-F6EECF244321}">
                <p14:modId xmlns:p14="http://schemas.microsoft.com/office/powerpoint/2010/main" val="3538677055"/>
              </p:ext>
            </p:extLst>
          </p:nvPr>
        </p:nvGraphicFramePr>
        <p:xfrm>
          <a:off x="487680" y="386080"/>
          <a:ext cx="5346192" cy="6350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7751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4E930-0C78-4990-95D0-6E5836168C7C}"/>
              </a:ext>
            </a:extLst>
          </p:cNvPr>
          <p:cNvSpPr>
            <a:spLocks noGrp="1"/>
          </p:cNvSpPr>
          <p:nvPr>
            <p:ph type="title"/>
          </p:nvPr>
        </p:nvSpPr>
        <p:spPr>
          <a:xfrm>
            <a:off x="762001" y="803325"/>
            <a:ext cx="5314536" cy="1325563"/>
          </a:xfrm>
        </p:spPr>
        <p:txBody>
          <a:bodyPr>
            <a:normAutofit/>
          </a:bodyPr>
          <a:lstStyle/>
          <a:p>
            <a:r>
              <a:rPr lang="en-US" dirty="0"/>
              <a:t>PSEUDOCODE</a:t>
            </a:r>
            <a:endParaRPr lang="en-IN" dirty="0"/>
          </a:p>
        </p:txBody>
      </p:sp>
      <p:sp>
        <p:nvSpPr>
          <p:cNvPr id="3" name="Content Placeholder 2">
            <a:extLst>
              <a:ext uri="{FF2B5EF4-FFF2-40B4-BE49-F238E27FC236}">
                <a16:creationId xmlns:a16="http://schemas.microsoft.com/office/drawing/2014/main" id="{B1972A66-222B-421C-9D19-A2AE5781FCF8}"/>
              </a:ext>
            </a:extLst>
          </p:cNvPr>
          <p:cNvSpPr>
            <a:spLocks noGrp="1"/>
          </p:cNvSpPr>
          <p:nvPr>
            <p:ph idx="1"/>
          </p:nvPr>
        </p:nvSpPr>
        <p:spPr>
          <a:xfrm>
            <a:off x="762000" y="2279018"/>
            <a:ext cx="5314543" cy="3375920"/>
          </a:xfrm>
        </p:spPr>
        <p:txBody>
          <a:bodyPr anchor="t">
            <a:normAutofit/>
          </a:bodyPr>
          <a:lstStyle/>
          <a:p>
            <a:r>
              <a:rPr lang="en-US" sz="1800" dirty="0"/>
              <a:t>Start</a:t>
            </a:r>
          </a:p>
          <a:p>
            <a:r>
              <a:rPr lang="en-US" sz="1800" dirty="0"/>
              <a:t>Get two numbers</a:t>
            </a:r>
          </a:p>
          <a:p>
            <a:r>
              <a:rPr lang="en-US" sz="1800" dirty="0"/>
              <a:t>Add them </a:t>
            </a:r>
          </a:p>
          <a:p>
            <a:r>
              <a:rPr lang="en-US" sz="1800" dirty="0"/>
              <a:t>Print the answer </a:t>
            </a:r>
          </a:p>
          <a:p>
            <a:r>
              <a:rPr lang="en-US" sz="1800" dirty="0"/>
              <a:t>END</a:t>
            </a:r>
            <a:endParaRPr lang="en-IN" sz="1800" dirty="0"/>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Memo">
            <a:extLst>
              <a:ext uri="{FF2B5EF4-FFF2-40B4-BE49-F238E27FC236}">
                <a16:creationId xmlns:a16="http://schemas.microsoft.com/office/drawing/2014/main" id="{DDD0CF6D-5A52-42CC-8779-36E0C1EB1E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
        <p:nvSpPr>
          <p:cNvPr id="4" name="TextBox 3">
            <a:extLst>
              <a:ext uri="{FF2B5EF4-FFF2-40B4-BE49-F238E27FC236}">
                <a16:creationId xmlns:a16="http://schemas.microsoft.com/office/drawing/2014/main" id="{C772694D-04C5-4426-BBBA-E734FFE9C7FD}"/>
              </a:ext>
            </a:extLst>
          </p:cNvPr>
          <p:cNvSpPr txBox="1"/>
          <p:nvPr/>
        </p:nvSpPr>
        <p:spPr>
          <a:xfrm>
            <a:off x="2886075" y="3781425"/>
            <a:ext cx="3696705" cy="2862322"/>
          </a:xfrm>
          <a:prstGeom prst="rect">
            <a:avLst/>
          </a:prstGeom>
          <a:noFill/>
        </p:spPr>
        <p:txBody>
          <a:bodyPr wrap="square" rtlCol="0">
            <a:spAutoFit/>
          </a:bodyPr>
          <a:lstStyle/>
          <a:p>
            <a:r>
              <a:rPr lang="en-US" dirty="0"/>
              <a:t>#include&lt;stdio.h&gt;</a:t>
            </a:r>
          </a:p>
          <a:p>
            <a:r>
              <a:rPr lang="en-US" dirty="0"/>
              <a:t>Int main()</a:t>
            </a:r>
          </a:p>
          <a:p>
            <a:r>
              <a:rPr lang="en-US" dirty="0"/>
              <a:t>{</a:t>
            </a:r>
          </a:p>
          <a:p>
            <a:r>
              <a:rPr lang="en-US" dirty="0"/>
              <a:t>Int num1,num2,sum;</a:t>
            </a:r>
          </a:p>
          <a:p>
            <a:r>
              <a:rPr lang="en-US" dirty="0" err="1"/>
              <a:t>Scanf</a:t>
            </a:r>
            <a:r>
              <a:rPr lang="en-US" dirty="0"/>
              <a:t>(“%d,%d”,&amp;num1,&amp;num2);</a:t>
            </a:r>
          </a:p>
          <a:p>
            <a:r>
              <a:rPr lang="en-US" dirty="0"/>
              <a:t>Sum=num1+num2;</a:t>
            </a:r>
          </a:p>
          <a:p>
            <a:r>
              <a:rPr lang="en-US" dirty="0" err="1"/>
              <a:t>Printf</a:t>
            </a:r>
            <a:r>
              <a:rPr lang="en-US" dirty="0"/>
              <a:t>(“</a:t>
            </a:r>
            <a:r>
              <a:rPr lang="en-US" dirty="0" err="1"/>
              <a:t>sum”,%d</a:t>
            </a:r>
            <a:r>
              <a:rPr lang="en-US" dirty="0"/>
              <a:t>);</a:t>
            </a:r>
          </a:p>
          <a:p>
            <a:r>
              <a:rPr lang="en-US" dirty="0"/>
              <a:t>Return 0;</a:t>
            </a:r>
          </a:p>
          <a:p>
            <a:r>
              <a:rPr lang="en-US" dirty="0"/>
              <a:t>}</a:t>
            </a:r>
          </a:p>
          <a:p>
            <a:endParaRPr lang="en-IN" dirty="0"/>
          </a:p>
        </p:txBody>
      </p:sp>
    </p:spTree>
    <p:extLst>
      <p:ext uri="{BB962C8B-B14F-4D97-AF65-F5344CB8AC3E}">
        <p14:creationId xmlns:p14="http://schemas.microsoft.com/office/powerpoint/2010/main" val="115496183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8A8B1-639E-4534-8EDC-A01817E57B58}"/>
              </a:ext>
            </a:extLst>
          </p:cNvPr>
          <p:cNvSpPr>
            <a:spLocks noGrp="1"/>
          </p:cNvSpPr>
          <p:nvPr>
            <p:ph type="title"/>
          </p:nvPr>
        </p:nvSpPr>
        <p:spPr>
          <a:xfrm>
            <a:off x="838200" y="504825"/>
            <a:ext cx="10191750" cy="971551"/>
          </a:xfrm>
        </p:spPr>
        <p:txBody>
          <a:bodyPr>
            <a:normAutofit fontScale="90000"/>
          </a:bodyPr>
          <a:lstStyle/>
          <a:p>
            <a:r>
              <a:rPr lang="en-US" dirty="0"/>
              <a:t>FLOW CHART </a:t>
            </a:r>
            <a:br>
              <a:rPr lang="en-US" dirty="0"/>
            </a:br>
            <a:endParaRPr lang="en-IN" dirty="0"/>
          </a:p>
        </p:txBody>
      </p:sp>
      <p:sp>
        <p:nvSpPr>
          <p:cNvPr id="3" name="Content Placeholder 2">
            <a:extLst>
              <a:ext uri="{FF2B5EF4-FFF2-40B4-BE49-F238E27FC236}">
                <a16:creationId xmlns:a16="http://schemas.microsoft.com/office/drawing/2014/main" id="{2F989480-EC1E-49FE-A86F-8E990BC67689}"/>
              </a:ext>
            </a:extLst>
          </p:cNvPr>
          <p:cNvSpPr>
            <a:spLocks noGrp="1"/>
          </p:cNvSpPr>
          <p:nvPr>
            <p:ph idx="1"/>
          </p:nvPr>
        </p:nvSpPr>
        <p:spPr>
          <a:xfrm>
            <a:off x="838200" y="1057276"/>
            <a:ext cx="10515600" cy="5667374"/>
          </a:xfrm>
          <a:prstGeom prst="flowChartInputOutput">
            <a:avLst/>
          </a:prstGeom>
        </p:spPr>
        <p:style>
          <a:lnRef idx="2">
            <a:schemeClr val="accent6"/>
          </a:lnRef>
          <a:fillRef idx="1">
            <a:schemeClr val="lt1"/>
          </a:fillRef>
          <a:effectRef idx="0">
            <a:schemeClr val="accent6"/>
          </a:effectRef>
          <a:fontRef idx="minor">
            <a:schemeClr val="dk1"/>
          </a:fontRef>
        </p:style>
        <p:txBody>
          <a:bodyPr/>
          <a:lstStyle/>
          <a:p>
            <a:pPr marL="0" indent="0">
              <a:buNone/>
            </a:pPr>
            <a:endParaRPr lang="en-IN" dirty="0"/>
          </a:p>
        </p:txBody>
      </p:sp>
      <p:sp>
        <p:nvSpPr>
          <p:cNvPr id="4" name="Rectangle: Rounded Corners 3">
            <a:extLst>
              <a:ext uri="{FF2B5EF4-FFF2-40B4-BE49-F238E27FC236}">
                <a16:creationId xmlns:a16="http://schemas.microsoft.com/office/drawing/2014/main" id="{DD980360-7B28-4B87-BE9F-182C26B97C4B}"/>
              </a:ext>
            </a:extLst>
          </p:cNvPr>
          <p:cNvSpPr/>
          <p:nvPr/>
        </p:nvSpPr>
        <p:spPr>
          <a:xfrm>
            <a:off x="5381625" y="1733550"/>
            <a:ext cx="1381125" cy="5810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a:t>
            </a:r>
            <a:endParaRPr lang="en-IN" dirty="0"/>
          </a:p>
        </p:txBody>
      </p:sp>
      <p:cxnSp>
        <p:nvCxnSpPr>
          <p:cNvPr id="6" name="Straight Arrow Connector 5">
            <a:extLst>
              <a:ext uri="{FF2B5EF4-FFF2-40B4-BE49-F238E27FC236}">
                <a16:creationId xmlns:a16="http://schemas.microsoft.com/office/drawing/2014/main" id="{EE48BF39-44EA-4F4A-B686-FE8A068ECFE6}"/>
              </a:ext>
            </a:extLst>
          </p:cNvPr>
          <p:cNvCxnSpPr>
            <a:cxnSpLocks/>
          </p:cNvCxnSpPr>
          <p:nvPr/>
        </p:nvCxnSpPr>
        <p:spPr>
          <a:xfrm flipH="1">
            <a:off x="6096000" y="2314575"/>
            <a:ext cx="1" cy="466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01C52E1-357B-433D-88F9-3694CA982FEF}"/>
              </a:ext>
            </a:extLst>
          </p:cNvPr>
          <p:cNvCxnSpPr/>
          <p:nvPr/>
        </p:nvCxnSpPr>
        <p:spPr>
          <a:xfrm>
            <a:off x="6096000" y="3362325"/>
            <a:ext cx="0" cy="447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13A6600-2D1C-469C-B458-55DEB3B52412}"/>
              </a:ext>
            </a:extLst>
          </p:cNvPr>
          <p:cNvSpPr/>
          <p:nvPr/>
        </p:nvSpPr>
        <p:spPr>
          <a:xfrm>
            <a:off x="4819649" y="3810000"/>
            <a:ext cx="2571743" cy="8191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SUM =NUM1+NUM2</a:t>
            </a:r>
            <a:endParaRPr lang="en-IN" dirty="0"/>
          </a:p>
        </p:txBody>
      </p:sp>
      <p:cxnSp>
        <p:nvCxnSpPr>
          <p:cNvPr id="13" name="Straight Arrow Connector 12">
            <a:extLst>
              <a:ext uri="{FF2B5EF4-FFF2-40B4-BE49-F238E27FC236}">
                <a16:creationId xmlns:a16="http://schemas.microsoft.com/office/drawing/2014/main" id="{B6A75629-6C27-44F3-9C91-BC9DE22237BF}"/>
              </a:ext>
            </a:extLst>
          </p:cNvPr>
          <p:cNvCxnSpPr/>
          <p:nvPr/>
        </p:nvCxnSpPr>
        <p:spPr>
          <a:xfrm>
            <a:off x="6096000" y="4629150"/>
            <a:ext cx="0" cy="466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34C22CD-8978-401A-BF35-F45E2AB3FA79}"/>
              </a:ext>
            </a:extLst>
          </p:cNvPr>
          <p:cNvCxnSpPr/>
          <p:nvPr/>
        </p:nvCxnSpPr>
        <p:spPr>
          <a:xfrm>
            <a:off x="6153147" y="5562600"/>
            <a:ext cx="0" cy="238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Flowchart: Data 16">
            <a:extLst>
              <a:ext uri="{FF2B5EF4-FFF2-40B4-BE49-F238E27FC236}">
                <a16:creationId xmlns:a16="http://schemas.microsoft.com/office/drawing/2014/main" id="{DF4E9800-CD10-4292-908B-FADBC0709742}"/>
              </a:ext>
            </a:extLst>
          </p:cNvPr>
          <p:cNvSpPr/>
          <p:nvPr/>
        </p:nvSpPr>
        <p:spPr>
          <a:xfrm>
            <a:off x="4905376" y="5133974"/>
            <a:ext cx="2486015" cy="700088"/>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DISPLAY SUM</a:t>
            </a:r>
            <a:endParaRPr lang="en-IN" dirty="0"/>
          </a:p>
        </p:txBody>
      </p:sp>
      <p:sp>
        <p:nvSpPr>
          <p:cNvPr id="18" name="Flowchart: Data 17">
            <a:extLst>
              <a:ext uri="{FF2B5EF4-FFF2-40B4-BE49-F238E27FC236}">
                <a16:creationId xmlns:a16="http://schemas.microsoft.com/office/drawing/2014/main" id="{6B570507-AF22-429B-AA49-DCF008E7C296}"/>
              </a:ext>
            </a:extLst>
          </p:cNvPr>
          <p:cNvSpPr/>
          <p:nvPr/>
        </p:nvSpPr>
        <p:spPr>
          <a:xfrm>
            <a:off x="5124453" y="2743200"/>
            <a:ext cx="2266932" cy="685800"/>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ENTER NUM 1,NUM2</a:t>
            </a:r>
            <a:endParaRPr lang="en-IN" dirty="0"/>
          </a:p>
        </p:txBody>
      </p:sp>
      <p:cxnSp>
        <p:nvCxnSpPr>
          <p:cNvPr id="20" name="Straight Arrow Connector 19">
            <a:extLst>
              <a:ext uri="{FF2B5EF4-FFF2-40B4-BE49-F238E27FC236}">
                <a16:creationId xmlns:a16="http://schemas.microsoft.com/office/drawing/2014/main" id="{CEF0F5C6-E3ED-4399-A94E-8DDAECB1DC82}"/>
              </a:ext>
            </a:extLst>
          </p:cNvPr>
          <p:cNvCxnSpPr/>
          <p:nvPr/>
        </p:nvCxnSpPr>
        <p:spPr>
          <a:xfrm>
            <a:off x="6096000" y="5834062"/>
            <a:ext cx="0" cy="319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72DBB04-0144-490A-B86F-7D57CE6EC825}"/>
              </a:ext>
            </a:extLst>
          </p:cNvPr>
          <p:cNvSpPr/>
          <p:nvPr/>
        </p:nvSpPr>
        <p:spPr>
          <a:xfrm>
            <a:off x="5381625" y="6153150"/>
            <a:ext cx="1543048" cy="457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STOP</a:t>
            </a:r>
            <a:endParaRPr lang="en-IN" dirty="0"/>
          </a:p>
        </p:txBody>
      </p:sp>
    </p:spTree>
    <p:extLst>
      <p:ext uri="{BB962C8B-B14F-4D97-AF65-F5344CB8AC3E}">
        <p14:creationId xmlns:p14="http://schemas.microsoft.com/office/powerpoint/2010/main" val="3673691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276</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COMPUTER HARDWARE</vt:lpstr>
      <vt:lpstr>What is computer hardware ?</vt:lpstr>
      <vt:lpstr>PowerPoint Presentation</vt:lpstr>
      <vt:lpstr>PSEUDOCODE</vt:lpstr>
      <vt:lpstr>FLOW CHART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HARDWARE</dc:title>
  <dc:creator>Pandrapragada Himabindhu</dc:creator>
  <cp:lastModifiedBy>Pandrapragada Himabindhu</cp:lastModifiedBy>
  <cp:revision>9</cp:revision>
  <dcterms:created xsi:type="dcterms:W3CDTF">2022-02-28T04:31:48Z</dcterms:created>
  <dcterms:modified xsi:type="dcterms:W3CDTF">2022-02-28T06:04:44Z</dcterms:modified>
</cp:coreProperties>
</file>