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geeksforgeeks.org/c-plus-plus/" TargetMode="External"/><Relationship Id="rId1" Type="http://schemas.openxmlformats.org/officeDocument/2006/relationships/hyperlink" Target="https://www.geeksforgeeks.org/introduction-to-c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geeksforgeeks.org/introduction-to-c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geeksforgeeks.org/c-plus-plus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5953A-49A0-419E-AF8A-92AFDCA0BB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E117B8-CEF1-4EEE-B0C6-95797C642AA4}">
      <dgm:prSet/>
      <dgm:spPr/>
      <dgm:t>
        <a:bodyPr/>
        <a:lstStyle/>
        <a:p>
          <a:r>
            <a:rPr lang="en-US" b="0" i="0" dirty="0"/>
            <a:t>.NET is a framework to develop software applications. </a:t>
          </a:r>
          <a:endParaRPr lang="en-US" dirty="0"/>
        </a:p>
      </dgm:t>
    </dgm:pt>
    <dgm:pt modelId="{AB47616D-78FA-4F04-89EE-6842DDD6A9EE}" type="parTrans" cxnId="{A36F304B-DD88-4461-804B-FD51F8D0E8F1}">
      <dgm:prSet/>
      <dgm:spPr/>
      <dgm:t>
        <a:bodyPr/>
        <a:lstStyle/>
        <a:p>
          <a:endParaRPr lang="en-US"/>
        </a:p>
      </dgm:t>
    </dgm:pt>
    <dgm:pt modelId="{B9EF05E6-1BC9-4EB0-86A7-6B89CEE2EC89}" type="sibTrans" cxnId="{A36F304B-DD88-4461-804B-FD51F8D0E8F1}">
      <dgm:prSet/>
      <dgm:spPr/>
      <dgm:t>
        <a:bodyPr/>
        <a:lstStyle/>
        <a:p>
          <a:endParaRPr lang="en-US"/>
        </a:p>
      </dgm:t>
    </dgm:pt>
    <dgm:pt modelId="{3C8651D3-1302-4F03-A0FB-A63A36FE4EA7}">
      <dgm:prSet/>
      <dgm:spPr/>
      <dgm:t>
        <a:bodyPr/>
        <a:lstStyle/>
        <a:p>
          <a:r>
            <a:rPr lang="en-US" b="0" i="0"/>
            <a:t>It is designed and developed by Microsoft and the first beta version released in 2000. </a:t>
          </a:r>
          <a:endParaRPr lang="en-US"/>
        </a:p>
      </dgm:t>
    </dgm:pt>
    <dgm:pt modelId="{A1F1D468-1203-4257-8149-6600F665606A}" type="parTrans" cxnId="{BCAFDA9F-4BDD-4C58-A5FB-C21883F661CD}">
      <dgm:prSet/>
      <dgm:spPr/>
      <dgm:t>
        <a:bodyPr/>
        <a:lstStyle/>
        <a:p>
          <a:endParaRPr lang="en-US"/>
        </a:p>
      </dgm:t>
    </dgm:pt>
    <dgm:pt modelId="{1F6D36AE-294A-44E6-B3C5-975D88A0260C}" type="sibTrans" cxnId="{BCAFDA9F-4BDD-4C58-A5FB-C21883F661CD}">
      <dgm:prSet/>
      <dgm:spPr/>
      <dgm:t>
        <a:bodyPr/>
        <a:lstStyle/>
        <a:p>
          <a:endParaRPr lang="en-US"/>
        </a:p>
      </dgm:t>
    </dgm:pt>
    <dgm:pt modelId="{E1B39735-A50D-4F54-91D6-F6E1A55F2329}">
      <dgm:prSet/>
      <dgm:spPr/>
      <dgm:t>
        <a:bodyPr/>
        <a:lstStyle/>
        <a:p>
          <a:r>
            <a:rPr lang="en-US" b="0" i="0"/>
            <a:t>It is used to develop applications for web, Windows, phone.</a:t>
          </a:r>
          <a:endParaRPr lang="en-US"/>
        </a:p>
      </dgm:t>
    </dgm:pt>
    <dgm:pt modelId="{5AB208CC-B372-42F6-BDF5-E62E4D50AEFB}" type="parTrans" cxnId="{F585AB38-7015-4FB7-B731-7B20CF15175D}">
      <dgm:prSet/>
      <dgm:spPr/>
      <dgm:t>
        <a:bodyPr/>
        <a:lstStyle/>
        <a:p>
          <a:endParaRPr lang="en-US"/>
        </a:p>
      </dgm:t>
    </dgm:pt>
    <dgm:pt modelId="{C4B47EE1-B0BE-44F5-849C-44401C8C9452}" type="sibTrans" cxnId="{F585AB38-7015-4FB7-B731-7B20CF15175D}">
      <dgm:prSet/>
      <dgm:spPr/>
      <dgm:t>
        <a:bodyPr/>
        <a:lstStyle/>
        <a:p>
          <a:endParaRPr lang="en-US"/>
        </a:p>
      </dgm:t>
    </dgm:pt>
    <dgm:pt modelId="{993708C5-0E7D-41D1-91C1-ABD8AA16E358}">
      <dgm:prSet/>
      <dgm:spPr/>
      <dgm:t>
        <a:bodyPr/>
        <a:lstStyle/>
        <a:p>
          <a:r>
            <a:rPr lang="en-US"/>
            <a:t>.NET programs are executed in CLR</a:t>
          </a:r>
        </a:p>
      </dgm:t>
    </dgm:pt>
    <dgm:pt modelId="{712B64BE-AA9F-4BCE-99FB-3D04D4C362C3}" type="parTrans" cxnId="{7BCC8275-6BE3-4317-B601-1E028775B877}">
      <dgm:prSet/>
      <dgm:spPr/>
      <dgm:t>
        <a:bodyPr/>
        <a:lstStyle/>
        <a:p>
          <a:endParaRPr lang="en-US"/>
        </a:p>
      </dgm:t>
    </dgm:pt>
    <dgm:pt modelId="{985B4FFE-2BD3-4C8C-88FD-5199F46B4348}" type="sibTrans" cxnId="{7BCC8275-6BE3-4317-B601-1E028775B877}">
      <dgm:prSet/>
      <dgm:spPr/>
      <dgm:t>
        <a:bodyPr/>
        <a:lstStyle/>
        <a:p>
          <a:endParaRPr lang="en-US"/>
        </a:p>
      </dgm:t>
    </dgm:pt>
    <dgm:pt modelId="{18AE74AF-3F64-4A0B-A4F1-C6DD817D1AB9}" type="pres">
      <dgm:prSet presAssocID="{9E55953A-49A0-419E-AF8A-92AFDCA0BBBA}" presName="linear" presStyleCnt="0">
        <dgm:presLayoutVars>
          <dgm:animLvl val="lvl"/>
          <dgm:resizeHandles val="exact"/>
        </dgm:presLayoutVars>
      </dgm:prSet>
      <dgm:spPr/>
    </dgm:pt>
    <dgm:pt modelId="{B01EE4AB-DD74-4FBA-9B90-2002999EF7A8}" type="pres">
      <dgm:prSet presAssocID="{43E117B8-CEF1-4EEE-B0C6-95797C642A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AAA57A-C10A-4FE6-AD0F-209A8E187290}" type="pres">
      <dgm:prSet presAssocID="{B9EF05E6-1BC9-4EB0-86A7-6B89CEE2EC89}" presName="spacer" presStyleCnt="0"/>
      <dgm:spPr/>
    </dgm:pt>
    <dgm:pt modelId="{BD1A1968-A9AC-47AF-927C-1121E38E35A2}" type="pres">
      <dgm:prSet presAssocID="{3C8651D3-1302-4F03-A0FB-A63A36FE4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0BD00-92FD-43D3-9D72-6187C4049D9B}" type="pres">
      <dgm:prSet presAssocID="{1F6D36AE-294A-44E6-B3C5-975D88A0260C}" presName="spacer" presStyleCnt="0"/>
      <dgm:spPr/>
    </dgm:pt>
    <dgm:pt modelId="{84CD4F7E-4FF0-484E-BBFE-EA723D4DFA61}" type="pres">
      <dgm:prSet presAssocID="{E1B39735-A50D-4F54-91D6-F6E1A55F23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1A7F75-D153-46B3-8DB7-0FDF8089E890}" type="pres">
      <dgm:prSet presAssocID="{C4B47EE1-B0BE-44F5-849C-44401C8C9452}" presName="spacer" presStyleCnt="0"/>
      <dgm:spPr/>
    </dgm:pt>
    <dgm:pt modelId="{985165EC-CF52-4F9B-939B-DB2D3C5B44AC}" type="pres">
      <dgm:prSet presAssocID="{993708C5-0E7D-41D1-91C1-ABD8AA16E3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85AB38-7015-4FB7-B731-7B20CF15175D}" srcId="{9E55953A-49A0-419E-AF8A-92AFDCA0BBBA}" destId="{E1B39735-A50D-4F54-91D6-F6E1A55F2329}" srcOrd="2" destOrd="0" parTransId="{5AB208CC-B372-42F6-BDF5-E62E4D50AEFB}" sibTransId="{C4B47EE1-B0BE-44F5-849C-44401C8C9452}"/>
    <dgm:cxn modelId="{A36F304B-DD88-4461-804B-FD51F8D0E8F1}" srcId="{9E55953A-49A0-419E-AF8A-92AFDCA0BBBA}" destId="{43E117B8-CEF1-4EEE-B0C6-95797C642AA4}" srcOrd="0" destOrd="0" parTransId="{AB47616D-78FA-4F04-89EE-6842DDD6A9EE}" sibTransId="{B9EF05E6-1BC9-4EB0-86A7-6B89CEE2EC89}"/>
    <dgm:cxn modelId="{7BCC8275-6BE3-4317-B601-1E028775B877}" srcId="{9E55953A-49A0-419E-AF8A-92AFDCA0BBBA}" destId="{993708C5-0E7D-41D1-91C1-ABD8AA16E358}" srcOrd="3" destOrd="0" parTransId="{712B64BE-AA9F-4BCE-99FB-3D04D4C362C3}" sibTransId="{985B4FFE-2BD3-4C8C-88FD-5199F46B4348}"/>
    <dgm:cxn modelId="{FBE1F077-6CFA-4D94-8A5F-16AF86B2C085}" type="presOf" srcId="{E1B39735-A50D-4F54-91D6-F6E1A55F2329}" destId="{84CD4F7E-4FF0-484E-BBFE-EA723D4DFA61}" srcOrd="0" destOrd="0" presId="urn:microsoft.com/office/officeart/2005/8/layout/vList2"/>
    <dgm:cxn modelId="{E30B6796-716F-4A76-8380-0970F7ADF7B6}" type="presOf" srcId="{43E117B8-CEF1-4EEE-B0C6-95797C642AA4}" destId="{B01EE4AB-DD74-4FBA-9B90-2002999EF7A8}" srcOrd="0" destOrd="0" presId="urn:microsoft.com/office/officeart/2005/8/layout/vList2"/>
    <dgm:cxn modelId="{BCAFDA9F-4BDD-4C58-A5FB-C21883F661CD}" srcId="{9E55953A-49A0-419E-AF8A-92AFDCA0BBBA}" destId="{3C8651D3-1302-4F03-A0FB-A63A36FE4EA7}" srcOrd="1" destOrd="0" parTransId="{A1F1D468-1203-4257-8149-6600F665606A}" sibTransId="{1F6D36AE-294A-44E6-B3C5-975D88A0260C}"/>
    <dgm:cxn modelId="{403CBBD8-2BA0-4CB7-8479-1A2FE3623A88}" type="presOf" srcId="{3C8651D3-1302-4F03-A0FB-A63A36FE4EA7}" destId="{BD1A1968-A9AC-47AF-927C-1121E38E35A2}" srcOrd="0" destOrd="0" presId="urn:microsoft.com/office/officeart/2005/8/layout/vList2"/>
    <dgm:cxn modelId="{9C169BDD-A639-4778-8904-3D7DECD359DB}" type="presOf" srcId="{9E55953A-49A0-419E-AF8A-92AFDCA0BBBA}" destId="{18AE74AF-3F64-4A0B-A4F1-C6DD817D1AB9}" srcOrd="0" destOrd="0" presId="urn:microsoft.com/office/officeart/2005/8/layout/vList2"/>
    <dgm:cxn modelId="{DDFBE8E9-A228-41F4-BCEF-4C06ECD12453}" type="presOf" srcId="{993708C5-0E7D-41D1-91C1-ABD8AA16E358}" destId="{985165EC-CF52-4F9B-939B-DB2D3C5B44AC}" srcOrd="0" destOrd="0" presId="urn:microsoft.com/office/officeart/2005/8/layout/vList2"/>
    <dgm:cxn modelId="{DA3FDE89-CAAB-4EE4-A342-BB4206DB760D}" type="presParOf" srcId="{18AE74AF-3F64-4A0B-A4F1-C6DD817D1AB9}" destId="{B01EE4AB-DD74-4FBA-9B90-2002999EF7A8}" srcOrd="0" destOrd="0" presId="urn:microsoft.com/office/officeart/2005/8/layout/vList2"/>
    <dgm:cxn modelId="{0D91D8A2-5B6C-48B9-A852-8DBC08980CBA}" type="presParOf" srcId="{18AE74AF-3F64-4A0B-A4F1-C6DD817D1AB9}" destId="{35AAA57A-C10A-4FE6-AD0F-209A8E187290}" srcOrd="1" destOrd="0" presId="urn:microsoft.com/office/officeart/2005/8/layout/vList2"/>
    <dgm:cxn modelId="{2384FF6F-1151-433B-964E-7EF1178E9F4C}" type="presParOf" srcId="{18AE74AF-3F64-4A0B-A4F1-C6DD817D1AB9}" destId="{BD1A1968-A9AC-47AF-927C-1121E38E35A2}" srcOrd="2" destOrd="0" presId="urn:microsoft.com/office/officeart/2005/8/layout/vList2"/>
    <dgm:cxn modelId="{D78834E0-7C6E-4F07-96B7-96E02368B63F}" type="presParOf" srcId="{18AE74AF-3F64-4A0B-A4F1-C6DD817D1AB9}" destId="{8660BD00-92FD-43D3-9D72-6187C4049D9B}" srcOrd="3" destOrd="0" presId="urn:microsoft.com/office/officeart/2005/8/layout/vList2"/>
    <dgm:cxn modelId="{A4F1BEDE-6817-4156-85B5-7ECEF68F51D4}" type="presParOf" srcId="{18AE74AF-3F64-4A0B-A4F1-C6DD817D1AB9}" destId="{84CD4F7E-4FF0-484E-BBFE-EA723D4DFA61}" srcOrd="4" destOrd="0" presId="urn:microsoft.com/office/officeart/2005/8/layout/vList2"/>
    <dgm:cxn modelId="{A630B092-8AEF-4584-B32A-123BE6F2E8BE}" type="presParOf" srcId="{18AE74AF-3F64-4A0B-A4F1-C6DD817D1AB9}" destId="{831A7F75-D153-46B3-8DB7-0FDF8089E890}" srcOrd="5" destOrd="0" presId="urn:microsoft.com/office/officeart/2005/8/layout/vList2"/>
    <dgm:cxn modelId="{434FC020-0B34-43F1-A883-B8692B226379}" type="presParOf" srcId="{18AE74AF-3F64-4A0B-A4F1-C6DD817D1AB9}" destId="{985165EC-CF52-4F9B-939B-DB2D3C5B44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13203-E00C-4070-9965-F48E95759C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51644-90F3-4E2F-9FDD-A8F1A93523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There is a variety of programming languages available on the .Net platform, VB.Net and </a:t>
          </a:r>
          <a:r>
            <a:rPr lang="en-US" b="0" i="0" u="sng">
              <a:hlinkClick xmlns:r="http://schemas.openxmlformats.org/officeDocument/2006/relationships" r:id="rId1"/>
            </a:rPr>
            <a:t>C#</a:t>
          </a:r>
          <a:r>
            <a:rPr lang="en-US" b="0" i="0"/>
            <a:t> being the most common ones .</a:t>
          </a:r>
          <a:endParaRPr lang="en-US"/>
        </a:p>
      </dgm:t>
    </dgm:pt>
    <dgm:pt modelId="{44158527-EBA3-46FC-A325-725D9218C921}" type="parTrans" cxnId="{9ADCE93B-170F-43BB-BB94-2E76643DDC78}">
      <dgm:prSet/>
      <dgm:spPr/>
      <dgm:t>
        <a:bodyPr/>
        <a:lstStyle/>
        <a:p>
          <a:endParaRPr lang="en-US"/>
        </a:p>
      </dgm:t>
    </dgm:pt>
    <dgm:pt modelId="{A122EFE4-68AA-4DCA-90C6-0E2A974515AB}" type="sibTrans" cxnId="{9ADCE93B-170F-43BB-BB94-2E76643DDC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A3A27D-74E8-42C2-837D-4EF86E10F8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1. CLR (Common Language Runtime) :</a:t>
          </a:r>
          <a:r>
            <a:rPr lang="en-US" b="0" i="0"/>
            <a:t> It is a run-time environment which executes the code written in any .NET programming language. .Net framework provides the support for many languages like </a:t>
          </a:r>
          <a:r>
            <a:rPr lang="en-US" b="0" i="0" u="sng">
              <a:hlinkClick xmlns:r="http://schemas.openxmlformats.org/officeDocument/2006/relationships" r:id="rId1"/>
            </a:rPr>
            <a:t>C#</a:t>
          </a:r>
          <a:r>
            <a:rPr lang="en-US" b="0" i="0"/>
            <a:t>, F#, </a:t>
          </a:r>
          <a:r>
            <a:rPr lang="en-US" b="0" i="0" u="sng">
              <a:hlinkClick xmlns:r="http://schemas.openxmlformats.org/officeDocument/2006/relationships" r:id="rId2"/>
            </a:rPr>
            <a:t>C++</a:t>
          </a:r>
          <a:r>
            <a:rPr lang="en-US" b="0" i="0"/>
            <a:t>, Cobra, Jscript.Net, VB.Net, Oxygene etc</a:t>
          </a:r>
          <a:endParaRPr lang="en-US"/>
        </a:p>
      </dgm:t>
    </dgm:pt>
    <dgm:pt modelId="{98645319-0E5D-417C-99A7-9B6F3252E4AC}" type="parTrans" cxnId="{1967A5FD-2E2B-49D3-971A-884895D9B449}">
      <dgm:prSet/>
      <dgm:spPr/>
      <dgm:t>
        <a:bodyPr/>
        <a:lstStyle/>
        <a:p>
          <a:endParaRPr lang="en-US"/>
        </a:p>
      </dgm:t>
    </dgm:pt>
    <dgm:pt modelId="{6B50504D-D889-43D8-8CF1-023DFEDD4FAC}" type="sibTrans" cxnId="{1967A5FD-2E2B-49D3-971A-884895D9B4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44D5F-D386-45BB-B3A6-7A8D9C2BCB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2. FCL (Framework Class Library) :</a:t>
          </a:r>
          <a:r>
            <a:rPr lang="en-US" b="0" i="0"/>
            <a:t> A large number of class libraries are present in this framework which is known as FCL</a:t>
          </a:r>
          <a:endParaRPr lang="en-US"/>
        </a:p>
      </dgm:t>
    </dgm:pt>
    <dgm:pt modelId="{F1A46572-A707-4F99-B92D-19E7F671E1AD}" type="parTrans" cxnId="{8BFCF18B-66DE-41D4-9DF7-2A97C107A990}">
      <dgm:prSet/>
      <dgm:spPr/>
      <dgm:t>
        <a:bodyPr/>
        <a:lstStyle/>
        <a:p>
          <a:endParaRPr lang="en-US"/>
        </a:p>
      </dgm:t>
    </dgm:pt>
    <dgm:pt modelId="{3F239F38-F1AE-4379-8100-2BDFC9C0A3B8}" type="sibTrans" cxnId="{8BFCF18B-66DE-41D4-9DF7-2A97C107A9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736D72-5B90-46A0-90F1-425FD22AE6CA}" type="pres">
      <dgm:prSet presAssocID="{42E13203-E00C-4070-9965-F48E95759CBD}" presName="root" presStyleCnt="0">
        <dgm:presLayoutVars>
          <dgm:dir/>
          <dgm:resizeHandles val="exact"/>
        </dgm:presLayoutVars>
      </dgm:prSet>
      <dgm:spPr/>
    </dgm:pt>
    <dgm:pt modelId="{97A6F737-F79E-4075-A9D0-A830154E540B}" type="pres">
      <dgm:prSet presAssocID="{0B551644-90F3-4E2F-9FDD-A8F1A9352387}" presName="compNode" presStyleCnt="0"/>
      <dgm:spPr/>
    </dgm:pt>
    <dgm:pt modelId="{D4E1E8AB-CE92-4008-A63D-11B84D692AD8}" type="pres">
      <dgm:prSet presAssocID="{0B551644-90F3-4E2F-9FDD-A8F1A9352387}" presName="iconBgRect" presStyleLbl="bgShp" presStyleIdx="0" presStyleCnt="3"/>
      <dgm:spPr/>
    </dgm:pt>
    <dgm:pt modelId="{D5768E73-7E93-4FD2-96A2-269A020425D1}" type="pres">
      <dgm:prSet presAssocID="{0B551644-90F3-4E2F-9FDD-A8F1A9352387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30C824-CDDC-4A32-89D1-C6D7CF857B97}" type="pres">
      <dgm:prSet presAssocID="{0B551644-90F3-4E2F-9FDD-A8F1A9352387}" presName="spaceRect" presStyleCnt="0"/>
      <dgm:spPr/>
    </dgm:pt>
    <dgm:pt modelId="{0A34E8A3-8AD2-40C1-9FFD-EC974336660B}" type="pres">
      <dgm:prSet presAssocID="{0B551644-90F3-4E2F-9FDD-A8F1A9352387}" presName="textRect" presStyleLbl="revTx" presStyleIdx="0" presStyleCnt="3">
        <dgm:presLayoutVars>
          <dgm:chMax val="1"/>
          <dgm:chPref val="1"/>
        </dgm:presLayoutVars>
      </dgm:prSet>
      <dgm:spPr/>
    </dgm:pt>
    <dgm:pt modelId="{96EE894D-CC61-46C4-8511-5388FE6B6CDA}" type="pres">
      <dgm:prSet presAssocID="{A122EFE4-68AA-4DCA-90C6-0E2A974515AB}" presName="sibTrans" presStyleCnt="0"/>
      <dgm:spPr/>
    </dgm:pt>
    <dgm:pt modelId="{F5E4F359-878D-49F4-B6FF-3B61E69DAF14}" type="pres">
      <dgm:prSet presAssocID="{6FA3A27D-74E8-42C2-837D-4EF86E10F871}" presName="compNode" presStyleCnt="0"/>
      <dgm:spPr/>
    </dgm:pt>
    <dgm:pt modelId="{EE76BD8D-BE75-4E86-9DF2-B8487A0CE9E6}" type="pres">
      <dgm:prSet presAssocID="{6FA3A27D-74E8-42C2-837D-4EF86E10F871}" presName="iconBgRect" presStyleLbl="bgShp" presStyleIdx="1" presStyleCnt="3"/>
      <dgm:spPr/>
    </dgm:pt>
    <dgm:pt modelId="{F06D3A99-9875-4C0D-9553-9C1015AA54FE}" type="pres">
      <dgm:prSet presAssocID="{6FA3A27D-74E8-42C2-837D-4EF86E10F87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01BB3BC-89B3-4425-B73B-D1D28B760825}" type="pres">
      <dgm:prSet presAssocID="{6FA3A27D-74E8-42C2-837D-4EF86E10F871}" presName="spaceRect" presStyleCnt="0"/>
      <dgm:spPr/>
    </dgm:pt>
    <dgm:pt modelId="{A70FFAC6-75EF-457E-99BF-41F74A14AFD5}" type="pres">
      <dgm:prSet presAssocID="{6FA3A27D-74E8-42C2-837D-4EF86E10F871}" presName="textRect" presStyleLbl="revTx" presStyleIdx="1" presStyleCnt="3">
        <dgm:presLayoutVars>
          <dgm:chMax val="1"/>
          <dgm:chPref val="1"/>
        </dgm:presLayoutVars>
      </dgm:prSet>
      <dgm:spPr/>
    </dgm:pt>
    <dgm:pt modelId="{A97CD8C7-B5C5-4995-B416-C340C9C06B03}" type="pres">
      <dgm:prSet presAssocID="{6B50504D-D889-43D8-8CF1-023DFEDD4FAC}" presName="sibTrans" presStyleCnt="0"/>
      <dgm:spPr/>
    </dgm:pt>
    <dgm:pt modelId="{3621D335-FDF9-4255-99B4-BA451015C70D}" type="pres">
      <dgm:prSet presAssocID="{DC144D5F-D386-45BB-B3A6-7A8D9C2BCB65}" presName="compNode" presStyleCnt="0"/>
      <dgm:spPr/>
    </dgm:pt>
    <dgm:pt modelId="{977FB6EB-5AC2-4A6F-9CE8-C719CFE0E9FF}" type="pres">
      <dgm:prSet presAssocID="{DC144D5F-D386-45BB-B3A6-7A8D9C2BCB65}" presName="iconBgRect" presStyleLbl="bgShp" presStyleIdx="2" presStyleCnt="3"/>
      <dgm:spPr/>
    </dgm:pt>
    <dgm:pt modelId="{A7A71242-4E1F-4F39-9D1F-5E8A4AA2B6C3}" type="pres">
      <dgm:prSet presAssocID="{DC144D5F-D386-45BB-B3A6-7A8D9C2BCB6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D4EC4F3-3501-4812-9928-BF7516D05257}" type="pres">
      <dgm:prSet presAssocID="{DC144D5F-D386-45BB-B3A6-7A8D9C2BCB65}" presName="spaceRect" presStyleCnt="0"/>
      <dgm:spPr/>
    </dgm:pt>
    <dgm:pt modelId="{E5065CBF-83D9-4FE6-ADBF-32F694B0023E}" type="pres">
      <dgm:prSet presAssocID="{DC144D5F-D386-45BB-B3A6-7A8D9C2BCB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DCE93B-170F-43BB-BB94-2E76643DDC78}" srcId="{42E13203-E00C-4070-9965-F48E95759CBD}" destId="{0B551644-90F3-4E2F-9FDD-A8F1A9352387}" srcOrd="0" destOrd="0" parTransId="{44158527-EBA3-46FC-A325-725D9218C921}" sibTransId="{A122EFE4-68AA-4DCA-90C6-0E2A974515AB}"/>
    <dgm:cxn modelId="{92B2E370-4742-4E5E-A55F-267404FF7039}" type="presOf" srcId="{42E13203-E00C-4070-9965-F48E95759CBD}" destId="{44736D72-5B90-46A0-90F1-425FD22AE6CA}" srcOrd="0" destOrd="0" presId="urn:microsoft.com/office/officeart/2018/5/layout/IconCircleLabelList"/>
    <dgm:cxn modelId="{608F4558-B02F-4FE0-B66B-5F35BC81457A}" type="presOf" srcId="{0B551644-90F3-4E2F-9FDD-A8F1A9352387}" destId="{0A34E8A3-8AD2-40C1-9FFD-EC974336660B}" srcOrd="0" destOrd="0" presId="urn:microsoft.com/office/officeart/2018/5/layout/IconCircleLabelList"/>
    <dgm:cxn modelId="{B0A5B67B-A066-4339-B7AF-63395DE3CCD4}" type="presOf" srcId="{DC144D5F-D386-45BB-B3A6-7A8D9C2BCB65}" destId="{E5065CBF-83D9-4FE6-ADBF-32F694B0023E}" srcOrd="0" destOrd="0" presId="urn:microsoft.com/office/officeart/2018/5/layout/IconCircleLabelList"/>
    <dgm:cxn modelId="{5BEE4187-F5BE-4598-9E68-DC41EB92762A}" type="presOf" srcId="{6FA3A27D-74E8-42C2-837D-4EF86E10F871}" destId="{A70FFAC6-75EF-457E-99BF-41F74A14AFD5}" srcOrd="0" destOrd="0" presId="urn:microsoft.com/office/officeart/2018/5/layout/IconCircleLabelList"/>
    <dgm:cxn modelId="{8BFCF18B-66DE-41D4-9DF7-2A97C107A990}" srcId="{42E13203-E00C-4070-9965-F48E95759CBD}" destId="{DC144D5F-D386-45BB-B3A6-7A8D9C2BCB65}" srcOrd="2" destOrd="0" parTransId="{F1A46572-A707-4F99-B92D-19E7F671E1AD}" sibTransId="{3F239F38-F1AE-4379-8100-2BDFC9C0A3B8}"/>
    <dgm:cxn modelId="{1967A5FD-2E2B-49D3-971A-884895D9B449}" srcId="{42E13203-E00C-4070-9965-F48E95759CBD}" destId="{6FA3A27D-74E8-42C2-837D-4EF86E10F871}" srcOrd="1" destOrd="0" parTransId="{98645319-0E5D-417C-99A7-9B6F3252E4AC}" sibTransId="{6B50504D-D889-43D8-8CF1-023DFEDD4FAC}"/>
    <dgm:cxn modelId="{E9E8DE8C-292C-4897-AEC5-763598EF1878}" type="presParOf" srcId="{44736D72-5B90-46A0-90F1-425FD22AE6CA}" destId="{97A6F737-F79E-4075-A9D0-A830154E540B}" srcOrd="0" destOrd="0" presId="urn:microsoft.com/office/officeart/2018/5/layout/IconCircleLabelList"/>
    <dgm:cxn modelId="{E74D108C-569B-47CF-814C-F41ED1094363}" type="presParOf" srcId="{97A6F737-F79E-4075-A9D0-A830154E540B}" destId="{D4E1E8AB-CE92-4008-A63D-11B84D692AD8}" srcOrd="0" destOrd="0" presId="urn:microsoft.com/office/officeart/2018/5/layout/IconCircleLabelList"/>
    <dgm:cxn modelId="{82892CFE-8E59-4C59-942D-0D187FD62E76}" type="presParOf" srcId="{97A6F737-F79E-4075-A9D0-A830154E540B}" destId="{D5768E73-7E93-4FD2-96A2-269A020425D1}" srcOrd="1" destOrd="0" presId="urn:microsoft.com/office/officeart/2018/5/layout/IconCircleLabelList"/>
    <dgm:cxn modelId="{F2BF7C97-62ED-405A-8CA6-B6694454ACBA}" type="presParOf" srcId="{97A6F737-F79E-4075-A9D0-A830154E540B}" destId="{6730C824-CDDC-4A32-89D1-C6D7CF857B97}" srcOrd="2" destOrd="0" presId="urn:microsoft.com/office/officeart/2018/5/layout/IconCircleLabelList"/>
    <dgm:cxn modelId="{61F038D9-D475-4E00-8C11-2770EDB5F49C}" type="presParOf" srcId="{97A6F737-F79E-4075-A9D0-A830154E540B}" destId="{0A34E8A3-8AD2-40C1-9FFD-EC974336660B}" srcOrd="3" destOrd="0" presId="urn:microsoft.com/office/officeart/2018/5/layout/IconCircleLabelList"/>
    <dgm:cxn modelId="{755A3A89-274D-48F3-A867-F1ED8BFEC3D7}" type="presParOf" srcId="{44736D72-5B90-46A0-90F1-425FD22AE6CA}" destId="{96EE894D-CC61-46C4-8511-5388FE6B6CDA}" srcOrd="1" destOrd="0" presId="urn:microsoft.com/office/officeart/2018/5/layout/IconCircleLabelList"/>
    <dgm:cxn modelId="{39887018-AD5A-40BB-88F5-09BB1FBCBFED}" type="presParOf" srcId="{44736D72-5B90-46A0-90F1-425FD22AE6CA}" destId="{F5E4F359-878D-49F4-B6FF-3B61E69DAF14}" srcOrd="2" destOrd="0" presId="urn:microsoft.com/office/officeart/2018/5/layout/IconCircleLabelList"/>
    <dgm:cxn modelId="{F2C9CDAD-6319-46FA-8884-5C0B1FABD9B8}" type="presParOf" srcId="{F5E4F359-878D-49F4-B6FF-3B61E69DAF14}" destId="{EE76BD8D-BE75-4E86-9DF2-B8487A0CE9E6}" srcOrd="0" destOrd="0" presId="urn:microsoft.com/office/officeart/2018/5/layout/IconCircleLabelList"/>
    <dgm:cxn modelId="{132170CF-58F5-4FC6-A298-DFD5F0376507}" type="presParOf" srcId="{F5E4F359-878D-49F4-B6FF-3B61E69DAF14}" destId="{F06D3A99-9875-4C0D-9553-9C1015AA54FE}" srcOrd="1" destOrd="0" presId="urn:microsoft.com/office/officeart/2018/5/layout/IconCircleLabelList"/>
    <dgm:cxn modelId="{36B3BED9-A3FD-42D0-81E6-9EFFA83701AF}" type="presParOf" srcId="{F5E4F359-878D-49F4-B6FF-3B61E69DAF14}" destId="{F01BB3BC-89B3-4425-B73B-D1D28B760825}" srcOrd="2" destOrd="0" presId="urn:microsoft.com/office/officeart/2018/5/layout/IconCircleLabelList"/>
    <dgm:cxn modelId="{5908A9BD-7F07-44A6-8332-D7501261535B}" type="presParOf" srcId="{F5E4F359-878D-49F4-B6FF-3B61E69DAF14}" destId="{A70FFAC6-75EF-457E-99BF-41F74A14AFD5}" srcOrd="3" destOrd="0" presId="urn:microsoft.com/office/officeart/2018/5/layout/IconCircleLabelList"/>
    <dgm:cxn modelId="{4385F4D2-95F9-4B89-9C0D-80247F804195}" type="presParOf" srcId="{44736D72-5B90-46A0-90F1-425FD22AE6CA}" destId="{A97CD8C7-B5C5-4995-B416-C340C9C06B03}" srcOrd="3" destOrd="0" presId="urn:microsoft.com/office/officeart/2018/5/layout/IconCircleLabelList"/>
    <dgm:cxn modelId="{D24734A7-234F-4948-B4B9-0B742C953928}" type="presParOf" srcId="{44736D72-5B90-46A0-90F1-425FD22AE6CA}" destId="{3621D335-FDF9-4255-99B4-BA451015C70D}" srcOrd="4" destOrd="0" presId="urn:microsoft.com/office/officeart/2018/5/layout/IconCircleLabelList"/>
    <dgm:cxn modelId="{D8261900-5E6B-4E8A-8784-A9BABB16D6F4}" type="presParOf" srcId="{3621D335-FDF9-4255-99B4-BA451015C70D}" destId="{977FB6EB-5AC2-4A6F-9CE8-C719CFE0E9FF}" srcOrd="0" destOrd="0" presId="urn:microsoft.com/office/officeart/2018/5/layout/IconCircleLabelList"/>
    <dgm:cxn modelId="{93FD8D80-E845-49AA-9CA9-8FA64A33FE2D}" type="presParOf" srcId="{3621D335-FDF9-4255-99B4-BA451015C70D}" destId="{A7A71242-4E1F-4F39-9D1F-5E8A4AA2B6C3}" srcOrd="1" destOrd="0" presId="urn:microsoft.com/office/officeart/2018/5/layout/IconCircleLabelList"/>
    <dgm:cxn modelId="{FA7A42D4-B6F8-47D1-8D06-727B14F67B5D}" type="presParOf" srcId="{3621D335-FDF9-4255-99B4-BA451015C70D}" destId="{0D4EC4F3-3501-4812-9928-BF7516D05257}" srcOrd="2" destOrd="0" presId="urn:microsoft.com/office/officeart/2018/5/layout/IconCircleLabelList"/>
    <dgm:cxn modelId="{BDC2982D-CB43-417C-B7D4-F6BEB30FC7C3}" type="presParOf" srcId="{3621D335-FDF9-4255-99B4-BA451015C70D}" destId="{E5065CBF-83D9-4FE6-ADBF-32F694B002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09CB9-8781-4CA5-AD6E-DBC68C96B082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C2FDC-E882-4A21-A7E1-D603FEE94040}">
      <dgm:prSet/>
      <dgm:spPr/>
      <dgm:t>
        <a:bodyPr/>
        <a:lstStyle/>
        <a:p>
          <a:r>
            <a:rPr lang="en-US" b="1" i="0" dirty="0"/>
            <a:t>3. Types of Applications :</a:t>
          </a:r>
          <a:r>
            <a:rPr lang="en-US" b="0" i="0" dirty="0"/>
            <a:t> Mainly the applications which are built in </a:t>
          </a:r>
          <a:r>
            <a:rPr lang="en-US" b="0" i="0" dirty="0" err="1"/>
            <a:t>.Net</a:t>
          </a:r>
          <a:r>
            <a:rPr lang="en-US" b="0" i="0" dirty="0"/>
            <a:t> framework is divided into the following three categories :</a:t>
          </a:r>
          <a:endParaRPr lang="en-US" dirty="0"/>
        </a:p>
      </dgm:t>
    </dgm:pt>
    <dgm:pt modelId="{9AF73C63-A5A6-4902-A564-6A0852CCE045}" type="parTrans" cxnId="{862F201E-6D5C-415D-892B-E259273BE76B}">
      <dgm:prSet/>
      <dgm:spPr/>
      <dgm:t>
        <a:bodyPr/>
        <a:lstStyle/>
        <a:p>
          <a:endParaRPr lang="en-US"/>
        </a:p>
      </dgm:t>
    </dgm:pt>
    <dgm:pt modelId="{C5A3AA8F-2748-499B-935F-F2D655C1CBD2}" type="sibTrans" cxnId="{862F201E-6D5C-415D-892B-E259273BE76B}">
      <dgm:prSet/>
      <dgm:spPr/>
      <dgm:t>
        <a:bodyPr/>
        <a:lstStyle/>
        <a:p>
          <a:endParaRPr lang="en-US"/>
        </a:p>
      </dgm:t>
    </dgm:pt>
    <dgm:pt modelId="{3BAF86CF-6848-4C46-ABE7-C5FD2FB41365}">
      <dgm:prSet/>
      <dgm:spPr/>
      <dgm:t>
        <a:bodyPr/>
        <a:lstStyle/>
        <a:p>
          <a:r>
            <a:rPr lang="en-IN"/>
            <a:t>WINFORMS</a:t>
          </a:r>
          <a:endParaRPr lang="en-US"/>
        </a:p>
      </dgm:t>
    </dgm:pt>
    <dgm:pt modelId="{BA964259-6D47-4CEA-A435-CD189DF4AB5C}" type="parTrans" cxnId="{C5D60FB3-022B-4409-8C87-7D9EC71EDB2A}">
      <dgm:prSet/>
      <dgm:spPr/>
      <dgm:t>
        <a:bodyPr/>
        <a:lstStyle/>
        <a:p>
          <a:endParaRPr lang="en-US"/>
        </a:p>
      </dgm:t>
    </dgm:pt>
    <dgm:pt modelId="{4E29D600-3215-4643-BABE-E83670E16B4E}" type="sibTrans" cxnId="{C5D60FB3-022B-4409-8C87-7D9EC71EDB2A}">
      <dgm:prSet/>
      <dgm:spPr/>
      <dgm:t>
        <a:bodyPr/>
        <a:lstStyle/>
        <a:p>
          <a:endParaRPr lang="en-US"/>
        </a:p>
      </dgm:t>
    </dgm:pt>
    <dgm:pt modelId="{B599E6B1-00ED-4D90-AF93-D573BE8AACCF}">
      <dgm:prSet/>
      <dgm:spPr/>
      <dgm:t>
        <a:bodyPr/>
        <a:lstStyle/>
        <a:p>
          <a:r>
            <a:rPr lang="en-IN"/>
            <a:t>ASP.NET</a:t>
          </a:r>
          <a:endParaRPr lang="en-US"/>
        </a:p>
      </dgm:t>
    </dgm:pt>
    <dgm:pt modelId="{EC4C6F7E-8E83-4DDC-B129-F4A9C8AEE42A}" type="parTrans" cxnId="{2FEEDEE8-0ECD-4A6C-8A15-3EDC2219026E}">
      <dgm:prSet/>
      <dgm:spPr/>
      <dgm:t>
        <a:bodyPr/>
        <a:lstStyle/>
        <a:p>
          <a:endParaRPr lang="en-US"/>
        </a:p>
      </dgm:t>
    </dgm:pt>
    <dgm:pt modelId="{22A5A11A-F7E7-4F23-A221-B0F68997FEF0}" type="sibTrans" cxnId="{2FEEDEE8-0ECD-4A6C-8A15-3EDC2219026E}">
      <dgm:prSet/>
      <dgm:spPr/>
      <dgm:t>
        <a:bodyPr/>
        <a:lstStyle/>
        <a:p>
          <a:endParaRPr lang="en-US"/>
        </a:p>
      </dgm:t>
    </dgm:pt>
    <dgm:pt modelId="{F6576A75-0667-41E2-9DC0-B03D9AFF4C37}">
      <dgm:prSet/>
      <dgm:spPr/>
      <dgm:t>
        <a:bodyPr/>
        <a:lstStyle/>
        <a:p>
          <a:r>
            <a:rPr lang="en-IN"/>
            <a:t>ADO.NET</a:t>
          </a:r>
          <a:endParaRPr lang="en-US"/>
        </a:p>
      </dgm:t>
    </dgm:pt>
    <dgm:pt modelId="{B4FF539A-26B9-4ECD-98F7-C9F8AEC73029}" type="parTrans" cxnId="{A748FBAA-0973-4F9A-9AF2-A5A87CB943B0}">
      <dgm:prSet/>
      <dgm:spPr/>
      <dgm:t>
        <a:bodyPr/>
        <a:lstStyle/>
        <a:p>
          <a:endParaRPr lang="en-US"/>
        </a:p>
      </dgm:t>
    </dgm:pt>
    <dgm:pt modelId="{8B566FD9-43D6-408E-BE0E-5EEC232B83C8}" type="sibTrans" cxnId="{A748FBAA-0973-4F9A-9AF2-A5A87CB943B0}">
      <dgm:prSet/>
      <dgm:spPr/>
      <dgm:t>
        <a:bodyPr/>
        <a:lstStyle/>
        <a:p>
          <a:endParaRPr lang="en-US"/>
        </a:p>
      </dgm:t>
    </dgm:pt>
    <dgm:pt modelId="{C3AF88ED-5935-43A2-BFEB-5110A766D4C1}" type="pres">
      <dgm:prSet presAssocID="{31909CB9-8781-4CA5-AD6E-DBC68C96B082}" presName="diagram" presStyleCnt="0">
        <dgm:presLayoutVars>
          <dgm:dir/>
          <dgm:resizeHandles/>
        </dgm:presLayoutVars>
      </dgm:prSet>
      <dgm:spPr/>
    </dgm:pt>
    <dgm:pt modelId="{5523A9DD-32D0-4234-8E7A-AA5C83931F93}" type="pres">
      <dgm:prSet presAssocID="{9EAC2FDC-E882-4A21-A7E1-D603FEE94040}" presName="firstNode" presStyleLbl="node1" presStyleIdx="0" presStyleCnt="4">
        <dgm:presLayoutVars>
          <dgm:bulletEnabled val="1"/>
        </dgm:presLayoutVars>
      </dgm:prSet>
      <dgm:spPr/>
    </dgm:pt>
    <dgm:pt modelId="{E1CDCA42-B09C-4688-A04F-146DD7B5D1AC}" type="pres">
      <dgm:prSet presAssocID="{C5A3AA8F-2748-499B-935F-F2D655C1CBD2}" presName="sibTrans" presStyleLbl="sibTrans2D1" presStyleIdx="0" presStyleCnt="3"/>
      <dgm:spPr/>
    </dgm:pt>
    <dgm:pt modelId="{2F37CD1B-81FE-4EE5-8EAB-F3090B757746}" type="pres">
      <dgm:prSet presAssocID="{3BAF86CF-6848-4C46-ABE7-C5FD2FB41365}" presName="middleNode" presStyleCnt="0"/>
      <dgm:spPr/>
    </dgm:pt>
    <dgm:pt modelId="{CBE39479-4A30-4AAA-A68A-5DAE28667999}" type="pres">
      <dgm:prSet presAssocID="{3BAF86CF-6848-4C46-ABE7-C5FD2FB41365}" presName="padding" presStyleLbl="node1" presStyleIdx="0" presStyleCnt="4"/>
      <dgm:spPr/>
    </dgm:pt>
    <dgm:pt modelId="{31E705AE-1494-4683-9CBA-71A4A3F2BBA5}" type="pres">
      <dgm:prSet presAssocID="{3BAF86CF-6848-4C46-ABE7-C5FD2FB41365}" presName="shape" presStyleLbl="node1" presStyleIdx="1" presStyleCnt="4">
        <dgm:presLayoutVars>
          <dgm:bulletEnabled val="1"/>
        </dgm:presLayoutVars>
      </dgm:prSet>
      <dgm:spPr/>
    </dgm:pt>
    <dgm:pt modelId="{4B9EE485-C742-4497-9CF3-193CE7387568}" type="pres">
      <dgm:prSet presAssocID="{4E29D600-3215-4643-BABE-E83670E16B4E}" presName="sibTrans" presStyleLbl="sibTrans2D1" presStyleIdx="1" presStyleCnt="3"/>
      <dgm:spPr/>
    </dgm:pt>
    <dgm:pt modelId="{8C43693B-EE93-4F10-9FF6-1857FFB87E16}" type="pres">
      <dgm:prSet presAssocID="{B599E6B1-00ED-4D90-AF93-D573BE8AACCF}" presName="middleNode" presStyleCnt="0"/>
      <dgm:spPr/>
    </dgm:pt>
    <dgm:pt modelId="{F0EEB1D9-E8CE-4AFE-A989-9411BC61D615}" type="pres">
      <dgm:prSet presAssocID="{B599E6B1-00ED-4D90-AF93-D573BE8AACCF}" presName="padding" presStyleLbl="node1" presStyleIdx="1" presStyleCnt="4"/>
      <dgm:spPr/>
    </dgm:pt>
    <dgm:pt modelId="{D78BCB9E-B445-424C-A1E7-22C8FBFBB9DD}" type="pres">
      <dgm:prSet presAssocID="{B599E6B1-00ED-4D90-AF93-D573BE8AACCF}" presName="shape" presStyleLbl="node1" presStyleIdx="2" presStyleCnt="4">
        <dgm:presLayoutVars>
          <dgm:bulletEnabled val="1"/>
        </dgm:presLayoutVars>
      </dgm:prSet>
      <dgm:spPr/>
    </dgm:pt>
    <dgm:pt modelId="{0DBB7A99-67A2-4694-ADE4-C677A9C899BA}" type="pres">
      <dgm:prSet presAssocID="{22A5A11A-F7E7-4F23-A221-B0F68997FEF0}" presName="sibTrans" presStyleLbl="sibTrans2D1" presStyleIdx="2" presStyleCnt="3"/>
      <dgm:spPr/>
    </dgm:pt>
    <dgm:pt modelId="{21F06CA6-3D32-4C92-A5B2-9CA37021BC7F}" type="pres">
      <dgm:prSet presAssocID="{F6576A75-0667-41E2-9DC0-B03D9AFF4C37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862F201E-6D5C-415D-892B-E259273BE76B}" srcId="{31909CB9-8781-4CA5-AD6E-DBC68C96B082}" destId="{9EAC2FDC-E882-4A21-A7E1-D603FEE94040}" srcOrd="0" destOrd="0" parTransId="{9AF73C63-A5A6-4902-A564-6A0852CCE045}" sibTransId="{C5A3AA8F-2748-499B-935F-F2D655C1CBD2}"/>
    <dgm:cxn modelId="{118A313D-288E-422F-B29D-3BA656E6109C}" type="presOf" srcId="{C5A3AA8F-2748-499B-935F-F2D655C1CBD2}" destId="{E1CDCA42-B09C-4688-A04F-146DD7B5D1AC}" srcOrd="0" destOrd="0" presId="urn:microsoft.com/office/officeart/2005/8/layout/bProcess2"/>
    <dgm:cxn modelId="{6807B143-0359-40A5-B753-8B83D8681F99}" type="presOf" srcId="{4E29D600-3215-4643-BABE-E83670E16B4E}" destId="{4B9EE485-C742-4497-9CF3-193CE7387568}" srcOrd="0" destOrd="0" presId="urn:microsoft.com/office/officeart/2005/8/layout/bProcess2"/>
    <dgm:cxn modelId="{A748FBAA-0973-4F9A-9AF2-A5A87CB943B0}" srcId="{31909CB9-8781-4CA5-AD6E-DBC68C96B082}" destId="{F6576A75-0667-41E2-9DC0-B03D9AFF4C37}" srcOrd="3" destOrd="0" parTransId="{B4FF539A-26B9-4ECD-98F7-C9F8AEC73029}" sibTransId="{8B566FD9-43D6-408E-BE0E-5EEC232B83C8}"/>
    <dgm:cxn modelId="{C5D60FB3-022B-4409-8C87-7D9EC71EDB2A}" srcId="{31909CB9-8781-4CA5-AD6E-DBC68C96B082}" destId="{3BAF86CF-6848-4C46-ABE7-C5FD2FB41365}" srcOrd="1" destOrd="0" parTransId="{BA964259-6D47-4CEA-A435-CD189DF4AB5C}" sibTransId="{4E29D600-3215-4643-BABE-E83670E16B4E}"/>
    <dgm:cxn modelId="{B677AEB9-5445-423A-90CC-C6EC26CABA7B}" type="presOf" srcId="{3BAF86CF-6848-4C46-ABE7-C5FD2FB41365}" destId="{31E705AE-1494-4683-9CBA-71A4A3F2BBA5}" srcOrd="0" destOrd="0" presId="urn:microsoft.com/office/officeart/2005/8/layout/bProcess2"/>
    <dgm:cxn modelId="{328242C0-B1BC-49F2-B631-3350075F1731}" type="presOf" srcId="{22A5A11A-F7E7-4F23-A221-B0F68997FEF0}" destId="{0DBB7A99-67A2-4694-ADE4-C677A9C899BA}" srcOrd="0" destOrd="0" presId="urn:microsoft.com/office/officeart/2005/8/layout/bProcess2"/>
    <dgm:cxn modelId="{AD1C92C2-1390-49D1-9C9A-350F07543B63}" type="presOf" srcId="{9EAC2FDC-E882-4A21-A7E1-D603FEE94040}" destId="{5523A9DD-32D0-4234-8E7A-AA5C83931F93}" srcOrd="0" destOrd="0" presId="urn:microsoft.com/office/officeart/2005/8/layout/bProcess2"/>
    <dgm:cxn modelId="{642190D5-EB26-4D28-AC1B-7552852C1873}" type="presOf" srcId="{B599E6B1-00ED-4D90-AF93-D573BE8AACCF}" destId="{D78BCB9E-B445-424C-A1E7-22C8FBFBB9DD}" srcOrd="0" destOrd="0" presId="urn:microsoft.com/office/officeart/2005/8/layout/bProcess2"/>
    <dgm:cxn modelId="{39365BE1-E270-4EB9-BD81-19590F807AB9}" type="presOf" srcId="{F6576A75-0667-41E2-9DC0-B03D9AFF4C37}" destId="{21F06CA6-3D32-4C92-A5B2-9CA37021BC7F}" srcOrd="0" destOrd="0" presId="urn:microsoft.com/office/officeart/2005/8/layout/bProcess2"/>
    <dgm:cxn modelId="{1A34DAE5-5225-451C-9343-5927BB799715}" type="presOf" srcId="{31909CB9-8781-4CA5-AD6E-DBC68C96B082}" destId="{C3AF88ED-5935-43A2-BFEB-5110A766D4C1}" srcOrd="0" destOrd="0" presId="urn:microsoft.com/office/officeart/2005/8/layout/bProcess2"/>
    <dgm:cxn modelId="{2FEEDEE8-0ECD-4A6C-8A15-3EDC2219026E}" srcId="{31909CB9-8781-4CA5-AD6E-DBC68C96B082}" destId="{B599E6B1-00ED-4D90-AF93-D573BE8AACCF}" srcOrd="2" destOrd="0" parTransId="{EC4C6F7E-8E83-4DDC-B129-F4A9C8AEE42A}" sibTransId="{22A5A11A-F7E7-4F23-A221-B0F68997FEF0}"/>
    <dgm:cxn modelId="{B48442D0-70C2-4BD4-ADC7-7C22E40F6F2F}" type="presParOf" srcId="{C3AF88ED-5935-43A2-BFEB-5110A766D4C1}" destId="{5523A9DD-32D0-4234-8E7A-AA5C83931F93}" srcOrd="0" destOrd="0" presId="urn:microsoft.com/office/officeart/2005/8/layout/bProcess2"/>
    <dgm:cxn modelId="{0A314DFE-678B-4944-A6E8-063ED6C47ED9}" type="presParOf" srcId="{C3AF88ED-5935-43A2-BFEB-5110A766D4C1}" destId="{E1CDCA42-B09C-4688-A04F-146DD7B5D1AC}" srcOrd="1" destOrd="0" presId="urn:microsoft.com/office/officeart/2005/8/layout/bProcess2"/>
    <dgm:cxn modelId="{3C7B1402-632A-4C63-9C97-42DBA2E90C54}" type="presParOf" srcId="{C3AF88ED-5935-43A2-BFEB-5110A766D4C1}" destId="{2F37CD1B-81FE-4EE5-8EAB-F3090B757746}" srcOrd="2" destOrd="0" presId="urn:microsoft.com/office/officeart/2005/8/layout/bProcess2"/>
    <dgm:cxn modelId="{8E365341-C079-472B-8D87-F1F766E91A0A}" type="presParOf" srcId="{2F37CD1B-81FE-4EE5-8EAB-F3090B757746}" destId="{CBE39479-4A30-4AAA-A68A-5DAE28667999}" srcOrd="0" destOrd="0" presId="urn:microsoft.com/office/officeart/2005/8/layout/bProcess2"/>
    <dgm:cxn modelId="{7CE006AE-807E-4077-8DBA-4160075B3130}" type="presParOf" srcId="{2F37CD1B-81FE-4EE5-8EAB-F3090B757746}" destId="{31E705AE-1494-4683-9CBA-71A4A3F2BBA5}" srcOrd="1" destOrd="0" presId="urn:microsoft.com/office/officeart/2005/8/layout/bProcess2"/>
    <dgm:cxn modelId="{FCC98C6C-549A-4FF9-9C7D-4CAB0C078AFC}" type="presParOf" srcId="{C3AF88ED-5935-43A2-BFEB-5110A766D4C1}" destId="{4B9EE485-C742-4497-9CF3-193CE7387568}" srcOrd="3" destOrd="0" presId="urn:microsoft.com/office/officeart/2005/8/layout/bProcess2"/>
    <dgm:cxn modelId="{28F634A3-E1D3-4059-A972-F2813474DDC8}" type="presParOf" srcId="{C3AF88ED-5935-43A2-BFEB-5110A766D4C1}" destId="{8C43693B-EE93-4F10-9FF6-1857FFB87E16}" srcOrd="4" destOrd="0" presId="urn:microsoft.com/office/officeart/2005/8/layout/bProcess2"/>
    <dgm:cxn modelId="{0A425AB1-5AA1-42E2-8802-6DEF194139EA}" type="presParOf" srcId="{8C43693B-EE93-4F10-9FF6-1857FFB87E16}" destId="{F0EEB1D9-E8CE-4AFE-A989-9411BC61D615}" srcOrd="0" destOrd="0" presId="urn:microsoft.com/office/officeart/2005/8/layout/bProcess2"/>
    <dgm:cxn modelId="{A14C9E36-4400-4E54-BDE9-AC3CE09025B4}" type="presParOf" srcId="{8C43693B-EE93-4F10-9FF6-1857FFB87E16}" destId="{D78BCB9E-B445-424C-A1E7-22C8FBFBB9DD}" srcOrd="1" destOrd="0" presId="urn:microsoft.com/office/officeart/2005/8/layout/bProcess2"/>
    <dgm:cxn modelId="{7E0EC51B-F80E-4E8F-B4BE-B6F1A49E26A7}" type="presParOf" srcId="{C3AF88ED-5935-43A2-BFEB-5110A766D4C1}" destId="{0DBB7A99-67A2-4694-ADE4-C677A9C899BA}" srcOrd="5" destOrd="0" presId="urn:microsoft.com/office/officeart/2005/8/layout/bProcess2"/>
    <dgm:cxn modelId="{68D31107-76BD-4989-8322-48D8B3B8C78E}" type="presParOf" srcId="{C3AF88ED-5935-43A2-BFEB-5110A766D4C1}" destId="{21F06CA6-3D32-4C92-A5B2-9CA37021BC7F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ADFE1-822F-4076-B513-D62370B5381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3A5301-38FC-40A2-AA56-6A576DC05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.NET Framework Class Library is the collection of classes, namespaces, interfaces and value types that are used for .NET applications.</a:t>
          </a:r>
          <a:endParaRPr lang="en-US"/>
        </a:p>
      </dgm:t>
    </dgm:pt>
    <dgm:pt modelId="{AE63C8B2-3F8E-4A13-B820-A7B584343A58}" type="parTrans" cxnId="{35A65C28-FB14-442C-BEB4-E050D3F3D135}">
      <dgm:prSet/>
      <dgm:spPr/>
      <dgm:t>
        <a:bodyPr/>
        <a:lstStyle/>
        <a:p>
          <a:endParaRPr lang="en-US"/>
        </a:p>
      </dgm:t>
    </dgm:pt>
    <dgm:pt modelId="{E9FAC0D0-91F7-4A11-91D9-787A1D3C6ABC}" type="sibTrans" cxnId="{35A65C28-FB14-442C-BEB4-E050D3F3D135}">
      <dgm:prSet/>
      <dgm:spPr/>
      <dgm:t>
        <a:bodyPr/>
        <a:lstStyle/>
        <a:p>
          <a:endParaRPr lang="en-US"/>
        </a:p>
      </dgm:t>
    </dgm:pt>
    <dgm:pt modelId="{B86958B8-AED8-4EF4-9D47-F228713AA3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It contains thousands of classes that supports the following functions.</a:t>
          </a:r>
          <a:endParaRPr lang="en-US"/>
        </a:p>
      </dgm:t>
    </dgm:pt>
    <dgm:pt modelId="{8F1288EA-53DA-4977-B6EB-BF68291A7AFA}" type="parTrans" cxnId="{0BE1D5C4-BD3C-4306-8D07-CCDF03636D95}">
      <dgm:prSet/>
      <dgm:spPr/>
      <dgm:t>
        <a:bodyPr/>
        <a:lstStyle/>
        <a:p>
          <a:endParaRPr lang="en-US"/>
        </a:p>
      </dgm:t>
    </dgm:pt>
    <dgm:pt modelId="{31E60718-9DC8-4D4C-A407-AB44810FF946}" type="sibTrans" cxnId="{0BE1D5C4-BD3C-4306-8D07-CCDF03636D95}">
      <dgm:prSet/>
      <dgm:spPr/>
      <dgm:t>
        <a:bodyPr/>
        <a:lstStyle/>
        <a:p>
          <a:endParaRPr lang="en-US"/>
        </a:p>
      </dgm:t>
    </dgm:pt>
    <dgm:pt modelId="{B18A052E-80E1-44A9-AD14-E53BB15EEB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Base and user-defined data types</a:t>
          </a:r>
          <a:endParaRPr lang="en-US"/>
        </a:p>
      </dgm:t>
    </dgm:pt>
    <dgm:pt modelId="{C869E4FB-03C4-49BB-B386-153CA920BC02}" type="parTrans" cxnId="{AB0780F5-DD32-43D2-9A54-F65B4ED913C3}">
      <dgm:prSet/>
      <dgm:spPr/>
      <dgm:t>
        <a:bodyPr/>
        <a:lstStyle/>
        <a:p>
          <a:endParaRPr lang="en-US"/>
        </a:p>
      </dgm:t>
    </dgm:pt>
    <dgm:pt modelId="{95BE09FD-BB85-49E9-A951-17A71488F1DF}" type="sibTrans" cxnId="{AB0780F5-DD32-43D2-9A54-F65B4ED913C3}">
      <dgm:prSet/>
      <dgm:spPr/>
      <dgm:t>
        <a:bodyPr/>
        <a:lstStyle/>
        <a:p>
          <a:endParaRPr lang="en-US"/>
        </a:p>
      </dgm:t>
    </dgm:pt>
    <dgm:pt modelId="{AD45A803-6600-411E-8E9C-3972F6B8E4A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Support for exceptions handling</a:t>
          </a:r>
          <a:endParaRPr lang="en-US"/>
        </a:p>
      </dgm:t>
    </dgm:pt>
    <dgm:pt modelId="{6EE52B3B-5C3B-40B6-BE95-DC73CBF575A1}" type="parTrans" cxnId="{078FCBC6-DD34-429C-9F9D-61A3329458CA}">
      <dgm:prSet/>
      <dgm:spPr/>
      <dgm:t>
        <a:bodyPr/>
        <a:lstStyle/>
        <a:p>
          <a:endParaRPr lang="en-US"/>
        </a:p>
      </dgm:t>
    </dgm:pt>
    <dgm:pt modelId="{41F80100-8423-47D6-8D7C-AB08977EC0C2}" type="sibTrans" cxnId="{078FCBC6-DD34-429C-9F9D-61A3329458CA}">
      <dgm:prSet/>
      <dgm:spPr/>
      <dgm:t>
        <a:bodyPr/>
        <a:lstStyle/>
        <a:p>
          <a:endParaRPr lang="en-US"/>
        </a:p>
      </dgm:t>
    </dgm:pt>
    <dgm:pt modelId="{07F4966A-2C30-4AE5-9EFE-8361FBF609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input/output and stream operations</a:t>
          </a:r>
          <a:endParaRPr lang="en-US"/>
        </a:p>
      </dgm:t>
    </dgm:pt>
    <dgm:pt modelId="{3C5BE664-5885-4E9F-9729-20806D7F1DEC}" type="parTrans" cxnId="{D627ED2B-4888-46BD-BB45-C54989DF4C63}">
      <dgm:prSet/>
      <dgm:spPr/>
      <dgm:t>
        <a:bodyPr/>
        <a:lstStyle/>
        <a:p>
          <a:endParaRPr lang="en-US"/>
        </a:p>
      </dgm:t>
    </dgm:pt>
    <dgm:pt modelId="{0443C361-9125-4859-A8ED-E5D1EE968ABF}" type="sibTrans" cxnId="{D627ED2B-4888-46BD-BB45-C54989DF4C63}">
      <dgm:prSet/>
      <dgm:spPr/>
      <dgm:t>
        <a:bodyPr/>
        <a:lstStyle/>
        <a:p>
          <a:endParaRPr lang="en-US"/>
        </a:p>
      </dgm:t>
    </dgm:pt>
    <dgm:pt modelId="{82A91130-0FCE-427B-A3C7-DDD5C0A998F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Communications with the underlying system</a:t>
          </a:r>
          <a:endParaRPr lang="en-US"/>
        </a:p>
      </dgm:t>
    </dgm:pt>
    <dgm:pt modelId="{2A4640FF-197E-4AD9-AE8B-265EC79323E3}" type="parTrans" cxnId="{F06286A0-E8FB-415C-8F24-49BA153D4FD1}">
      <dgm:prSet/>
      <dgm:spPr/>
      <dgm:t>
        <a:bodyPr/>
        <a:lstStyle/>
        <a:p>
          <a:endParaRPr lang="en-US"/>
        </a:p>
      </dgm:t>
    </dgm:pt>
    <dgm:pt modelId="{1C7E188C-35A6-45BB-A14E-664848F1A411}" type="sibTrans" cxnId="{F06286A0-E8FB-415C-8F24-49BA153D4FD1}">
      <dgm:prSet/>
      <dgm:spPr/>
      <dgm:t>
        <a:bodyPr/>
        <a:lstStyle/>
        <a:p>
          <a:endParaRPr lang="en-US"/>
        </a:p>
      </dgm:t>
    </dgm:pt>
    <dgm:pt modelId="{2159CA43-3B89-4108-8D31-569FE44CDC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Access to data</a:t>
          </a:r>
          <a:endParaRPr lang="en-US"/>
        </a:p>
      </dgm:t>
    </dgm:pt>
    <dgm:pt modelId="{DD73EBE9-68D4-42FA-93BE-C4FD406FE290}" type="parTrans" cxnId="{586D460D-6236-4CDB-866D-D235F9E4F5C1}">
      <dgm:prSet/>
      <dgm:spPr/>
      <dgm:t>
        <a:bodyPr/>
        <a:lstStyle/>
        <a:p>
          <a:endParaRPr lang="en-US"/>
        </a:p>
      </dgm:t>
    </dgm:pt>
    <dgm:pt modelId="{01A3CA60-CFFE-4E24-A983-663A9A7D24F0}" type="sibTrans" cxnId="{586D460D-6236-4CDB-866D-D235F9E4F5C1}">
      <dgm:prSet/>
      <dgm:spPr/>
      <dgm:t>
        <a:bodyPr/>
        <a:lstStyle/>
        <a:p>
          <a:endParaRPr lang="en-US"/>
        </a:p>
      </dgm:t>
    </dgm:pt>
    <dgm:pt modelId="{85481CC2-8C61-4669-90FD-B55B1FC774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Ability to create Windows-based GUI applications</a:t>
          </a:r>
          <a:endParaRPr lang="en-US"/>
        </a:p>
      </dgm:t>
    </dgm:pt>
    <dgm:pt modelId="{902C78E2-C60D-41BF-BA13-3E314C17D4E4}" type="parTrans" cxnId="{7A0BDFF1-B28E-4585-B71B-30FECB7038A3}">
      <dgm:prSet/>
      <dgm:spPr/>
      <dgm:t>
        <a:bodyPr/>
        <a:lstStyle/>
        <a:p>
          <a:endParaRPr lang="en-US"/>
        </a:p>
      </dgm:t>
    </dgm:pt>
    <dgm:pt modelId="{B9B428DA-2FF0-4978-9910-10CFC3E79078}" type="sibTrans" cxnId="{7A0BDFF1-B28E-4585-B71B-30FECB7038A3}">
      <dgm:prSet/>
      <dgm:spPr/>
      <dgm:t>
        <a:bodyPr/>
        <a:lstStyle/>
        <a:p>
          <a:endParaRPr lang="en-US"/>
        </a:p>
      </dgm:t>
    </dgm:pt>
    <dgm:pt modelId="{830B8199-BF48-4A91-A5ED-883A0E53B0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Ability to create web-client and server applications</a:t>
          </a:r>
          <a:endParaRPr lang="en-US"/>
        </a:p>
      </dgm:t>
    </dgm:pt>
    <dgm:pt modelId="{98755589-56D7-4DB6-B641-BA78E5E42162}" type="parTrans" cxnId="{0978C3AB-CCB7-4465-ADEF-ABE00559B594}">
      <dgm:prSet/>
      <dgm:spPr/>
      <dgm:t>
        <a:bodyPr/>
        <a:lstStyle/>
        <a:p>
          <a:endParaRPr lang="en-US"/>
        </a:p>
      </dgm:t>
    </dgm:pt>
    <dgm:pt modelId="{82BA7156-6142-445F-8A12-C7B3D66CEFBD}" type="sibTrans" cxnId="{0978C3AB-CCB7-4465-ADEF-ABE00559B594}">
      <dgm:prSet/>
      <dgm:spPr/>
      <dgm:t>
        <a:bodyPr/>
        <a:lstStyle/>
        <a:p>
          <a:endParaRPr lang="en-US"/>
        </a:p>
      </dgm:t>
    </dgm:pt>
    <dgm:pt modelId="{EFD9F416-7E1E-469E-918D-AADEFA70377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Support for creating web services</a:t>
          </a:r>
          <a:endParaRPr lang="en-US"/>
        </a:p>
      </dgm:t>
    </dgm:pt>
    <dgm:pt modelId="{16EA2593-6BDE-4965-99B4-75D8895CE17D}" type="parTrans" cxnId="{434A5C64-E4AF-4C4A-85A2-178D5C80F7D6}">
      <dgm:prSet/>
      <dgm:spPr/>
      <dgm:t>
        <a:bodyPr/>
        <a:lstStyle/>
        <a:p>
          <a:endParaRPr lang="en-US"/>
        </a:p>
      </dgm:t>
    </dgm:pt>
    <dgm:pt modelId="{1AB1E593-6908-492C-B15B-1FEFC2C1E2E0}" type="sibTrans" cxnId="{434A5C64-E4AF-4C4A-85A2-178D5C80F7D6}">
      <dgm:prSet/>
      <dgm:spPr/>
      <dgm:t>
        <a:bodyPr/>
        <a:lstStyle/>
        <a:p>
          <a:endParaRPr lang="en-US"/>
        </a:p>
      </dgm:t>
    </dgm:pt>
    <dgm:pt modelId="{12106501-3219-4AA2-A93C-D50B5AC9AC87}" type="pres">
      <dgm:prSet presAssocID="{C93ADFE1-822F-4076-B513-D62370B53817}" presName="root" presStyleCnt="0">
        <dgm:presLayoutVars>
          <dgm:dir/>
          <dgm:resizeHandles val="exact"/>
        </dgm:presLayoutVars>
      </dgm:prSet>
      <dgm:spPr/>
    </dgm:pt>
    <dgm:pt modelId="{620A464C-181E-4C75-A94A-47882864541C}" type="pres">
      <dgm:prSet presAssocID="{9C3A5301-38FC-40A2-AA56-6A576DC05FB3}" presName="compNode" presStyleCnt="0"/>
      <dgm:spPr/>
    </dgm:pt>
    <dgm:pt modelId="{FEF4104B-39E4-4D3D-8E0B-17DCA9FA6448}" type="pres">
      <dgm:prSet presAssocID="{9C3A5301-38FC-40A2-AA56-6A576DC05F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DC0EB5A-A719-41B4-80CA-78E51649AC26}" type="pres">
      <dgm:prSet presAssocID="{9C3A5301-38FC-40A2-AA56-6A576DC05FB3}" presName="iconSpace" presStyleCnt="0"/>
      <dgm:spPr/>
    </dgm:pt>
    <dgm:pt modelId="{D2053C86-2ABF-498E-99B5-6FDA3613FFA3}" type="pres">
      <dgm:prSet presAssocID="{9C3A5301-38FC-40A2-AA56-6A576DC05FB3}" presName="parTx" presStyleLbl="revTx" presStyleIdx="0" presStyleCnt="4">
        <dgm:presLayoutVars>
          <dgm:chMax val="0"/>
          <dgm:chPref val="0"/>
        </dgm:presLayoutVars>
      </dgm:prSet>
      <dgm:spPr/>
    </dgm:pt>
    <dgm:pt modelId="{B6056A91-DE58-4DAE-A7D9-CBB25335071E}" type="pres">
      <dgm:prSet presAssocID="{9C3A5301-38FC-40A2-AA56-6A576DC05FB3}" presName="txSpace" presStyleCnt="0"/>
      <dgm:spPr/>
    </dgm:pt>
    <dgm:pt modelId="{00B4859E-F8A2-4A71-AFFF-0A167275DB77}" type="pres">
      <dgm:prSet presAssocID="{9C3A5301-38FC-40A2-AA56-6A576DC05FB3}" presName="desTx" presStyleLbl="revTx" presStyleIdx="1" presStyleCnt="4">
        <dgm:presLayoutVars/>
      </dgm:prSet>
      <dgm:spPr/>
    </dgm:pt>
    <dgm:pt modelId="{39E0D7F7-0B81-4BDB-91F4-5AE87C9C2265}" type="pres">
      <dgm:prSet presAssocID="{E9FAC0D0-91F7-4A11-91D9-787A1D3C6ABC}" presName="sibTrans" presStyleCnt="0"/>
      <dgm:spPr/>
    </dgm:pt>
    <dgm:pt modelId="{165C12BE-6713-408B-91F0-C3AF9DADA6BA}" type="pres">
      <dgm:prSet presAssocID="{B86958B8-AED8-4EF4-9D47-F228713AA377}" presName="compNode" presStyleCnt="0"/>
      <dgm:spPr/>
    </dgm:pt>
    <dgm:pt modelId="{E9358B4E-EA88-4DD5-B04E-0B070F635335}" type="pres">
      <dgm:prSet presAssocID="{B86958B8-AED8-4EF4-9D47-F228713AA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39D0C43-A1CC-4D54-944E-1716ACA7E03B}" type="pres">
      <dgm:prSet presAssocID="{B86958B8-AED8-4EF4-9D47-F228713AA377}" presName="iconSpace" presStyleCnt="0"/>
      <dgm:spPr/>
    </dgm:pt>
    <dgm:pt modelId="{1A8ADB89-A2F3-4142-A5F0-EA65B8C69872}" type="pres">
      <dgm:prSet presAssocID="{B86958B8-AED8-4EF4-9D47-F228713AA377}" presName="parTx" presStyleLbl="revTx" presStyleIdx="2" presStyleCnt="4">
        <dgm:presLayoutVars>
          <dgm:chMax val="0"/>
          <dgm:chPref val="0"/>
        </dgm:presLayoutVars>
      </dgm:prSet>
      <dgm:spPr/>
    </dgm:pt>
    <dgm:pt modelId="{988E3F17-303C-4BCE-B77A-4A021E9A31AB}" type="pres">
      <dgm:prSet presAssocID="{B86958B8-AED8-4EF4-9D47-F228713AA377}" presName="txSpace" presStyleCnt="0"/>
      <dgm:spPr/>
    </dgm:pt>
    <dgm:pt modelId="{41D1D944-32A1-42F4-BB80-986E86033EE0}" type="pres">
      <dgm:prSet presAssocID="{B86958B8-AED8-4EF4-9D47-F228713AA377}" presName="desTx" presStyleLbl="revTx" presStyleIdx="3" presStyleCnt="4">
        <dgm:presLayoutVars/>
      </dgm:prSet>
      <dgm:spPr/>
    </dgm:pt>
  </dgm:ptLst>
  <dgm:cxnLst>
    <dgm:cxn modelId="{5B6FF405-9B6C-4E87-8BE5-7F4261B33C93}" type="presOf" srcId="{830B8199-BF48-4A91-A5ED-883A0E53B0F5}" destId="{41D1D944-32A1-42F4-BB80-986E86033EE0}" srcOrd="0" destOrd="6" presId="urn:microsoft.com/office/officeart/2018/2/layout/IconLabelDescriptionList"/>
    <dgm:cxn modelId="{586D460D-6236-4CDB-866D-D235F9E4F5C1}" srcId="{B86958B8-AED8-4EF4-9D47-F228713AA377}" destId="{2159CA43-3B89-4108-8D31-569FE44CDC9F}" srcOrd="4" destOrd="0" parTransId="{DD73EBE9-68D4-42FA-93BE-C4FD406FE290}" sibTransId="{01A3CA60-CFFE-4E24-A983-663A9A7D24F0}"/>
    <dgm:cxn modelId="{5567A712-8E19-4319-BC5E-F694975E51A8}" type="presOf" srcId="{EFD9F416-7E1E-469E-918D-AADEFA703775}" destId="{41D1D944-32A1-42F4-BB80-986E86033EE0}" srcOrd="0" destOrd="7" presId="urn:microsoft.com/office/officeart/2018/2/layout/IconLabelDescriptionList"/>
    <dgm:cxn modelId="{35A65C28-FB14-442C-BEB4-E050D3F3D135}" srcId="{C93ADFE1-822F-4076-B513-D62370B53817}" destId="{9C3A5301-38FC-40A2-AA56-6A576DC05FB3}" srcOrd="0" destOrd="0" parTransId="{AE63C8B2-3F8E-4A13-B820-A7B584343A58}" sibTransId="{E9FAC0D0-91F7-4A11-91D9-787A1D3C6ABC}"/>
    <dgm:cxn modelId="{D627ED2B-4888-46BD-BB45-C54989DF4C63}" srcId="{B86958B8-AED8-4EF4-9D47-F228713AA377}" destId="{07F4966A-2C30-4AE5-9EFE-8361FBF609EC}" srcOrd="2" destOrd="0" parTransId="{3C5BE664-5885-4E9F-9729-20806D7F1DEC}" sibTransId="{0443C361-9125-4859-A8ED-E5D1EE968ABF}"/>
    <dgm:cxn modelId="{F7F97C32-228A-4908-BF0F-F3ABF522835F}" type="presOf" srcId="{C93ADFE1-822F-4076-B513-D62370B53817}" destId="{12106501-3219-4AA2-A93C-D50B5AC9AC87}" srcOrd="0" destOrd="0" presId="urn:microsoft.com/office/officeart/2018/2/layout/IconLabelDescriptionList"/>
    <dgm:cxn modelId="{434A5C64-E4AF-4C4A-85A2-178D5C80F7D6}" srcId="{B86958B8-AED8-4EF4-9D47-F228713AA377}" destId="{EFD9F416-7E1E-469E-918D-AADEFA703775}" srcOrd="7" destOrd="0" parTransId="{16EA2593-6BDE-4965-99B4-75D8895CE17D}" sibTransId="{1AB1E593-6908-492C-B15B-1FEFC2C1E2E0}"/>
    <dgm:cxn modelId="{B8FD7B76-6848-44CE-90EB-C58894E3F62C}" type="presOf" srcId="{B18A052E-80E1-44A9-AD14-E53BB15EEB60}" destId="{41D1D944-32A1-42F4-BB80-986E86033EE0}" srcOrd="0" destOrd="0" presId="urn:microsoft.com/office/officeart/2018/2/layout/IconLabelDescriptionList"/>
    <dgm:cxn modelId="{1BAD7990-B4ED-4A7F-BC6D-5AB0181636A8}" type="presOf" srcId="{2159CA43-3B89-4108-8D31-569FE44CDC9F}" destId="{41D1D944-32A1-42F4-BB80-986E86033EE0}" srcOrd="0" destOrd="4" presId="urn:microsoft.com/office/officeart/2018/2/layout/IconLabelDescriptionList"/>
    <dgm:cxn modelId="{F06286A0-E8FB-415C-8F24-49BA153D4FD1}" srcId="{B86958B8-AED8-4EF4-9D47-F228713AA377}" destId="{82A91130-0FCE-427B-A3C7-DDD5C0A998F8}" srcOrd="3" destOrd="0" parTransId="{2A4640FF-197E-4AD9-AE8B-265EC79323E3}" sibTransId="{1C7E188C-35A6-45BB-A14E-664848F1A411}"/>
    <dgm:cxn modelId="{0978C3AB-CCB7-4465-ADEF-ABE00559B594}" srcId="{B86958B8-AED8-4EF4-9D47-F228713AA377}" destId="{830B8199-BF48-4A91-A5ED-883A0E53B0F5}" srcOrd="6" destOrd="0" parTransId="{98755589-56D7-4DB6-B641-BA78E5E42162}" sibTransId="{82BA7156-6142-445F-8A12-C7B3D66CEFBD}"/>
    <dgm:cxn modelId="{7CF698B8-4730-4211-A675-3519F546DE15}" type="presOf" srcId="{07F4966A-2C30-4AE5-9EFE-8361FBF609EC}" destId="{41D1D944-32A1-42F4-BB80-986E86033EE0}" srcOrd="0" destOrd="2" presId="urn:microsoft.com/office/officeart/2018/2/layout/IconLabelDescriptionList"/>
    <dgm:cxn modelId="{0BE1D5C4-BD3C-4306-8D07-CCDF03636D95}" srcId="{C93ADFE1-822F-4076-B513-D62370B53817}" destId="{B86958B8-AED8-4EF4-9D47-F228713AA377}" srcOrd="1" destOrd="0" parTransId="{8F1288EA-53DA-4977-B6EB-BF68291A7AFA}" sibTransId="{31E60718-9DC8-4D4C-A407-AB44810FF946}"/>
    <dgm:cxn modelId="{078FCBC6-DD34-429C-9F9D-61A3329458CA}" srcId="{B86958B8-AED8-4EF4-9D47-F228713AA377}" destId="{AD45A803-6600-411E-8E9C-3972F6B8E4A0}" srcOrd="1" destOrd="0" parTransId="{6EE52B3B-5C3B-40B6-BE95-DC73CBF575A1}" sibTransId="{41F80100-8423-47D6-8D7C-AB08977EC0C2}"/>
    <dgm:cxn modelId="{123B60CD-DEFC-434A-888A-DC61784AD72B}" type="presOf" srcId="{82A91130-0FCE-427B-A3C7-DDD5C0A998F8}" destId="{41D1D944-32A1-42F4-BB80-986E86033EE0}" srcOrd="0" destOrd="3" presId="urn:microsoft.com/office/officeart/2018/2/layout/IconLabelDescriptionList"/>
    <dgm:cxn modelId="{C5CE7FCF-CF0E-4507-85A1-882678A7B2FB}" type="presOf" srcId="{B86958B8-AED8-4EF4-9D47-F228713AA377}" destId="{1A8ADB89-A2F3-4142-A5F0-EA65B8C69872}" srcOrd="0" destOrd="0" presId="urn:microsoft.com/office/officeart/2018/2/layout/IconLabelDescriptionList"/>
    <dgm:cxn modelId="{D6CA49D0-9192-4DF5-BB4F-FEE9BC142964}" type="presOf" srcId="{9C3A5301-38FC-40A2-AA56-6A576DC05FB3}" destId="{D2053C86-2ABF-498E-99B5-6FDA3613FFA3}" srcOrd="0" destOrd="0" presId="urn:microsoft.com/office/officeart/2018/2/layout/IconLabelDescriptionList"/>
    <dgm:cxn modelId="{51AA68D1-AF9A-4D26-BA86-60EF4C2BC438}" type="presOf" srcId="{AD45A803-6600-411E-8E9C-3972F6B8E4A0}" destId="{41D1D944-32A1-42F4-BB80-986E86033EE0}" srcOrd="0" destOrd="1" presId="urn:microsoft.com/office/officeart/2018/2/layout/IconLabelDescriptionList"/>
    <dgm:cxn modelId="{A10C16DE-60FA-4198-90F1-7234A020D0D7}" type="presOf" srcId="{85481CC2-8C61-4669-90FD-B55B1FC7741D}" destId="{41D1D944-32A1-42F4-BB80-986E86033EE0}" srcOrd="0" destOrd="5" presId="urn:microsoft.com/office/officeart/2018/2/layout/IconLabelDescriptionList"/>
    <dgm:cxn modelId="{7A0BDFF1-B28E-4585-B71B-30FECB7038A3}" srcId="{B86958B8-AED8-4EF4-9D47-F228713AA377}" destId="{85481CC2-8C61-4669-90FD-B55B1FC7741D}" srcOrd="5" destOrd="0" parTransId="{902C78E2-C60D-41BF-BA13-3E314C17D4E4}" sibTransId="{B9B428DA-2FF0-4978-9910-10CFC3E79078}"/>
    <dgm:cxn modelId="{AB0780F5-DD32-43D2-9A54-F65B4ED913C3}" srcId="{B86958B8-AED8-4EF4-9D47-F228713AA377}" destId="{B18A052E-80E1-44A9-AD14-E53BB15EEB60}" srcOrd="0" destOrd="0" parTransId="{C869E4FB-03C4-49BB-B386-153CA920BC02}" sibTransId="{95BE09FD-BB85-49E9-A951-17A71488F1DF}"/>
    <dgm:cxn modelId="{1A9FE2E5-13A3-42BE-98B8-31EC41799C54}" type="presParOf" srcId="{12106501-3219-4AA2-A93C-D50B5AC9AC87}" destId="{620A464C-181E-4C75-A94A-47882864541C}" srcOrd="0" destOrd="0" presId="urn:microsoft.com/office/officeart/2018/2/layout/IconLabelDescriptionList"/>
    <dgm:cxn modelId="{F4E3B45D-F1F6-4CBE-81A7-1EE5C738D7E2}" type="presParOf" srcId="{620A464C-181E-4C75-A94A-47882864541C}" destId="{FEF4104B-39E4-4D3D-8E0B-17DCA9FA6448}" srcOrd="0" destOrd="0" presId="urn:microsoft.com/office/officeart/2018/2/layout/IconLabelDescriptionList"/>
    <dgm:cxn modelId="{A26974E6-ED5D-4317-AC76-19FEB496E57B}" type="presParOf" srcId="{620A464C-181E-4C75-A94A-47882864541C}" destId="{7DC0EB5A-A719-41B4-80CA-78E51649AC26}" srcOrd="1" destOrd="0" presId="urn:microsoft.com/office/officeart/2018/2/layout/IconLabelDescriptionList"/>
    <dgm:cxn modelId="{7F398CED-C6F3-4C1B-8264-B61DD3B07DF1}" type="presParOf" srcId="{620A464C-181E-4C75-A94A-47882864541C}" destId="{D2053C86-2ABF-498E-99B5-6FDA3613FFA3}" srcOrd="2" destOrd="0" presId="urn:microsoft.com/office/officeart/2018/2/layout/IconLabelDescriptionList"/>
    <dgm:cxn modelId="{2C3D9A1F-D423-411E-9D64-FA80D504CA66}" type="presParOf" srcId="{620A464C-181E-4C75-A94A-47882864541C}" destId="{B6056A91-DE58-4DAE-A7D9-CBB25335071E}" srcOrd="3" destOrd="0" presId="urn:microsoft.com/office/officeart/2018/2/layout/IconLabelDescriptionList"/>
    <dgm:cxn modelId="{2E8FF65F-57EF-4A24-BBAC-F250A302BA69}" type="presParOf" srcId="{620A464C-181E-4C75-A94A-47882864541C}" destId="{00B4859E-F8A2-4A71-AFFF-0A167275DB77}" srcOrd="4" destOrd="0" presId="urn:microsoft.com/office/officeart/2018/2/layout/IconLabelDescriptionList"/>
    <dgm:cxn modelId="{617622E6-27A7-4653-BCB5-DF7FF7877134}" type="presParOf" srcId="{12106501-3219-4AA2-A93C-D50B5AC9AC87}" destId="{39E0D7F7-0B81-4BDB-91F4-5AE87C9C2265}" srcOrd="1" destOrd="0" presId="urn:microsoft.com/office/officeart/2018/2/layout/IconLabelDescriptionList"/>
    <dgm:cxn modelId="{37E8C624-536F-4B33-9E03-789B935E0202}" type="presParOf" srcId="{12106501-3219-4AA2-A93C-D50B5AC9AC87}" destId="{165C12BE-6713-408B-91F0-C3AF9DADA6BA}" srcOrd="2" destOrd="0" presId="urn:microsoft.com/office/officeart/2018/2/layout/IconLabelDescriptionList"/>
    <dgm:cxn modelId="{4E3CCDB2-9163-4ECF-BA56-0A6EA4EC452A}" type="presParOf" srcId="{165C12BE-6713-408B-91F0-C3AF9DADA6BA}" destId="{E9358B4E-EA88-4DD5-B04E-0B070F635335}" srcOrd="0" destOrd="0" presId="urn:microsoft.com/office/officeart/2018/2/layout/IconLabelDescriptionList"/>
    <dgm:cxn modelId="{DA1AAD50-29A8-4ADE-8947-23D88CA4E6AE}" type="presParOf" srcId="{165C12BE-6713-408B-91F0-C3AF9DADA6BA}" destId="{C39D0C43-A1CC-4D54-944E-1716ACA7E03B}" srcOrd="1" destOrd="0" presId="urn:microsoft.com/office/officeart/2018/2/layout/IconLabelDescriptionList"/>
    <dgm:cxn modelId="{E7DC4471-31A5-45A1-8164-CD6452AC89D7}" type="presParOf" srcId="{165C12BE-6713-408B-91F0-C3AF9DADA6BA}" destId="{1A8ADB89-A2F3-4142-A5F0-EA65B8C69872}" srcOrd="2" destOrd="0" presId="urn:microsoft.com/office/officeart/2018/2/layout/IconLabelDescriptionList"/>
    <dgm:cxn modelId="{5E358FDC-CF02-4941-90E6-B221941A3AEC}" type="presParOf" srcId="{165C12BE-6713-408B-91F0-C3AF9DADA6BA}" destId="{988E3F17-303C-4BCE-B77A-4A021E9A31AB}" srcOrd="3" destOrd="0" presId="urn:microsoft.com/office/officeart/2018/2/layout/IconLabelDescriptionList"/>
    <dgm:cxn modelId="{9A547C68-A362-4F7B-A286-2C2517446579}" type="presParOf" srcId="{165C12BE-6713-408B-91F0-C3AF9DADA6BA}" destId="{41D1D944-32A1-42F4-BB80-986E86033E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A94A33-6D4E-4844-8A8B-B3BCA6DF6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70F747-AA39-4CF2-91CE-2F3BF9502502}">
      <dgm:prSet/>
      <dgm:spPr/>
      <dgm:t>
        <a:bodyPr/>
        <a:lstStyle/>
        <a:p>
          <a:r>
            <a:rPr lang="en-IN" b="1" i="0"/>
            <a:t>Net Framework Design Principle:</a:t>
          </a:r>
          <a:endParaRPr lang="en-US"/>
        </a:p>
      </dgm:t>
    </dgm:pt>
    <dgm:pt modelId="{BFAAC415-2D90-408D-A57E-D860C2458144}" type="parTrans" cxnId="{9A1056CD-4C02-4043-BC9E-FC78B719F9F4}">
      <dgm:prSet/>
      <dgm:spPr/>
      <dgm:t>
        <a:bodyPr/>
        <a:lstStyle/>
        <a:p>
          <a:endParaRPr lang="en-US"/>
        </a:p>
      </dgm:t>
    </dgm:pt>
    <dgm:pt modelId="{542E289F-7EAD-439F-BBC0-33148C3B592C}" type="sibTrans" cxnId="{9A1056CD-4C02-4043-BC9E-FC78B719F9F4}">
      <dgm:prSet/>
      <dgm:spPr/>
      <dgm:t>
        <a:bodyPr/>
        <a:lstStyle/>
        <a:p>
          <a:endParaRPr lang="en-US"/>
        </a:p>
      </dgm:t>
    </dgm:pt>
    <dgm:pt modelId="{D5A0E753-F27D-46AB-84C9-C2AEB1E2D1BA}">
      <dgm:prSet/>
      <dgm:spPr/>
      <dgm:t>
        <a:bodyPr/>
        <a:lstStyle/>
        <a:p>
          <a:r>
            <a:rPr lang="en-IN" b="1" i="0"/>
            <a:t>Interoperability</a:t>
          </a:r>
          <a:endParaRPr lang="en-US"/>
        </a:p>
      </dgm:t>
    </dgm:pt>
    <dgm:pt modelId="{D7C55E37-B0A0-4AA2-AB60-2AA9082264A8}" type="parTrans" cxnId="{16BCE19A-4FEE-48B1-9E2E-2CD0DE5DF0FA}">
      <dgm:prSet/>
      <dgm:spPr/>
      <dgm:t>
        <a:bodyPr/>
        <a:lstStyle/>
        <a:p>
          <a:endParaRPr lang="en-US"/>
        </a:p>
      </dgm:t>
    </dgm:pt>
    <dgm:pt modelId="{728150A8-DE0C-4052-8BF2-69D21AD544CC}" type="sibTrans" cxnId="{16BCE19A-4FEE-48B1-9E2E-2CD0DE5DF0FA}">
      <dgm:prSet/>
      <dgm:spPr/>
      <dgm:t>
        <a:bodyPr/>
        <a:lstStyle/>
        <a:p>
          <a:endParaRPr lang="en-US"/>
        </a:p>
      </dgm:t>
    </dgm:pt>
    <dgm:pt modelId="{33647E9E-F3E9-4906-A972-850B84454D95}">
      <dgm:prSet/>
      <dgm:spPr/>
      <dgm:t>
        <a:bodyPr/>
        <a:lstStyle/>
        <a:p>
          <a:r>
            <a:rPr lang="en-IN" b="1" i="0"/>
            <a:t>Portability</a:t>
          </a:r>
          <a:endParaRPr lang="en-US"/>
        </a:p>
      </dgm:t>
    </dgm:pt>
    <dgm:pt modelId="{0B650DC3-96F1-40E0-AC3D-10B1A933D5A2}" type="parTrans" cxnId="{9812E9F9-2548-4AE7-B4D9-260A51787746}">
      <dgm:prSet/>
      <dgm:spPr/>
      <dgm:t>
        <a:bodyPr/>
        <a:lstStyle/>
        <a:p>
          <a:endParaRPr lang="en-US"/>
        </a:p>
      </dgm:t>
    </dgm:pt>
    <dgm:pt modelId="{915CD4D9-2DEB-4012-BD53-27F28166EC92}" type="sibTrans" cxnId="{9812E9F9-2548-4AE7-B4D9-260A51787746}">
      <dgm:prSet/>
      <dgm:spPr/>
      <dgm:t>
        <a:bodyPr/>
        <a:lstStyle/>
        <a:p>
          <a:endParaRPr lang="en-US"/>
        </a:p>
      </dgm:t>
    </dgm:pt>
    <dgm:pt modelId="{84869FA7-2E78-4955-BA4F-F6367605D675}">
      <dgm:prSet/>
      <dgm:spPr/>
      <dgm:t>
        <a:bodyPr/>
        <a:lstStyle/>
        <a:p>
          <a:r>
            <a:rPr lang="en-IN" b="1" i="0"/>
            <a:t>Security</a:t>
          </a:r>
          <a:r>
            <a:rPr lang="en-IN" b="0" i="0"/>
            <a:t> </a:t>
          </a:r>
          <a:endParaRPr lang="en-US"/>
        </a:p>
      </dgm:t>
    </dgm:pt>
    <dgm:pt modelId="{5BD07B85-9C3A-41D7-BC03-151DF51D5553}" type="parTrans" cxnId="{7B40A429-38D3-4E5A-98EA-74193EC9A39F}">
      <dgm:prSet/>
      <dgm:spPr/>
      <dgm:t>
        <a:bodyPr/>
        <a:lstStyle/>
        <a:p>
          <a:endParaRPr lang="en-US"/>
        </a:p>
      </dgm:t>
    </dgm:pt>
    <dgm:pt modelId="{11854955-2632-47DC-88E5-76C1DA30F084}" type="sibTrans" cxnId="{7B40A429-38D3-4E5A-98EA-74193EC9A39F}">
      <dgm:prSet/>
      <dgm:spPr/>
      <dgm:t>
        <a:bodyPr/>
        <a:lstStyle/>
        <a:p>
          <a:endParaRPr lang="en-US"/>
        </a:p>
      </dgm:t>
    </dgm:pt>
    <dgm:pt modelId="{9A7A59DB-90DF-4D37-9C2E-3770E1C5332C}">
      <dgm:prSet/>
      <dgm:spPr/>
      <dgm:t>
        <a:bodyPr/>
        <a:lstStyle/>
        <a:p>
          <a:r>
            <a:rPr lang="en-IN" b="1" i="0"/>
            <a:t>Memory management</a:t>
          </a:r>
          <a:endParaRPr lang="en-US"/>
        </a:p>
      </dgm:t>
    </dgm:pt>
    <dgm:pt modelId="{00B1F413-637A-427B-B55B-F280861D950D}" type="parTrans" cxnId="{F9F2322C-1935-4F2C-B73D-D547D52BF6D9}">
      <dgm:prSet/>
      <dgm:spPr/>
      <dgm:t>
        <a:bodyPr/>
        <a:lstStyle/>
        <a:p>
          <a:endParaRPr lang="en-US"/>
        </a:p>
      </dgm:t>
    </dgm:pt>
    <dgm:pt modelId="{2EC917CD-3A94-4338-ACDF-2ED44AD2F723}" type="sibTrans" cxnId="{F9F2322C-1935-4F2C-B73D-D547D52BF6D9}">
      <dgm:prSet/>
      <dgm:spPr/>
      <dgm:t>
        <a:bodyPr/>
        <a:lstStyle/>
        <a:p>
          <a:endParaRPr lang="en-US"/>
        </a:p>
      </dgm:t>
    </dgm:pt>
    <dgm:pt modelId="{5FE5DB1C-6D6F-4FBC-9CC0-C6ADE40F24CD}">
      <dgm:prSet/>
      <dgm:spPr/>
      <dgm:t>
        <a:bodyPr/>
        <a:lstStyle/>
        <a:p>
          <a:r>
            <a:rPr lang="en-IN" b="1" i="0"/>
            <a:t>Simplified deployment</a:t>
          </a:r>
          <a:endParaRPr lang="en-US"/>
        </a:p>
      </dgm:t>
    </dgm:pt>
    <dgm:pt modelId="{E3311ABF-A6DE-40DE-9743-D7705A48A09A}" type="parTrans" cxnId="{62C1EF5A-5C6D-4829-B2A8-261F12F4812F}">
      <dgm:prSet/>
      <dgm:spPr/>
      <dgm:t>
        <a:bodyPr/>
        <a:lstStyle/>
        <a:p>
          <a:endParaRPr lang="en-US"/>
        </a:p>
      </dgm:t>
    </dgm:pt>
    <dgm:pt modelId="{02E4352A-F9FC-465A-B055-D135BCAF37EB}" type="sibTrans" cxnId="{62C1EF5A-5C6D-4829-B2A8-261F12F4812F}">
      <dgm:prSet/>
      <dgm:spPr/>
      <dgm:t>
        <a:bodyPr/>
        <a:lstStyle/>
        <a:p>
          <a:endParaRPr lang="en-US"/>
        </a:p>
      </dgm:t>
    </dgm:pt>
    <dgm:pt modelId="{6342F679-A587-4048-A8A0-7C327EFE0775}" type="pres">
      <dgm:prSet presAssocID="{91A94A33-6D4E-4844-8A8B-B3BCA6DF631C}" presName="root" presStyleCnt="0">
        <dgm:presLayoutVars>
          <dgm:dir/>
          <dgm:resizeHandles val="exact"/>
        </dgm:presLayoutVars>
      </dgm:prSet>
      <dgm:spPr/>
    </dgm:pt>
    <dgm:pt modelId="{C8103C0B-BCA8-4675-82AD-ACAAA19ED865}" type="pres">
      <dgm:prSet presAssocID="{8F70F747-AA39-4CF2-91CE-2F3BF9502502}" presName="compNode" presStyleCnt="0"/>
      <dgm:spPr/>
    </dgm:pt>
    <dgm:pt modelId="{324E4F63-11AE-4BD2-8933-B1955CA0BC47}" type="pres">
      <dgm:prSet presAssocID="{8F70F747-AA39-4CF2-91CE-2F3BF9502502}" presName="bgRect" presStyleLbl="bgShp" presStyleIdx="0" presStyleCnt="6"/>
      <dgm:spPr/>
    </dgm:pt>
    <dgm:pt modelId="{BD761813-38A6-4B3D-8B0C-30D36B84B7F0}" type="pres">
      <dgm:prSet presAssocID="{8F70F747-AA39-4CF2-91CE-2F3BF95025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12B6784-AE62-40E8-A64E-40B39F279961}" type="pres">
      <dgm:prSet presAssocID="{8F70F747-AA39-4CF2-91CE-2F3BF9502502}" presName="spaceRect" presStyleCnt="0"/>
      <dgm:spPr/>
    </dgm:pt>
    <dgm:pt modelId="{05956E12-4ABE-4306-B3C7-3673B944961F}" type="pres">
      <dgm:prSet presAssocID="{8F70F747-AA39-4CF2-91CE-2F3BF9502502}" presName="parTx" presStyleLbl="revTx" presStyleIdx="0" presStyleCnt="6">
        <dgm:presLayoutVars>
          <dgm:chMax val="0"/>
          <dgm:chPref val="0"/>
        </dgm:presLayoutVars>
      </dgm:prSet>
      <dgm:spPr/>
    </dgm:pt>
    <dgm:pt modelId="{0BB74D01-5358-4FC7-9566-DF10E0C4BEAE}" type="pres">
      <dgm:prSet presAssocID="{542E289F-7EAD-439F-BBC0-33148C3B592C}" presName="sibTrans" presStyleCnt="0"/>
      <dgm:spPr/>
    </dgm:pt>
    <dgm:pt modelId="{A89298E0-0F32-4BB0-9D96-9A68E68A2876}" type="pres">
      <dgm:prSet presAssocID="{D5A0E753-F27D-46AB-84C9-C2AEB1E2D1BA}" presName="compNode" presStyleCnt="0"/>
      <dgm:spPr/>
    </dgm:pt>
    <dgm:pt modelId="{B3678A14-1D08-4955-9690-833C8A4FD6DD}" type="pres">
      <dgm:prSet presAssocID="{D5A0E753-F27D-46AB-84C9-C2AEB1E2D1BA}" presName="bgRect" presStyleLbl="bgShp" presStyleIdx="1" presStyleCnt="6"/>
      <dgm:spPr/>
    </dgm:pt>
    <dgm:pt modelId="{11A7E410-ECF3-4C16-ADB0-C604F0790768}" type="pres">
      <dgm:prSet presAssocID="{D5A0E753-F27D-46AB-84C9-C2AEB1E2D1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65E7C05-AFE9-4027-ACD2-0FE0DE7A6E4C}" type="pres">
      <dgm:prSet presAssocID="{D5A0E753-F27D-46AB-84C9-C2AEB1E2D1BA}" presName="spaceRect" presStyleCnt="0"/>
      <dgm:spPr/>
    </dgm:pt>
    <dgm:pt modelId="{498A7C7A-7104-4ED3-B304-3854FA21E421}" type="pres">
      <dgm:prSet presAssocID="{D5A0E753-F27D-46AB-84C9-C2AEB1E2D1BA}" presName="parTx" presStyleLbl="revTx" presStyleIdx="1" presStyleCnt="6">
        <dgm:presLayoutVars>
          <dgm:chMax val="0"/>
          <dgm:chPref val="0"/>
        </dgm:presLayoutVars>
      </dgm:prSet>
      <dgm:spPr/>
    </dgm:pt>
    <dgm:pt modelId="{0A11211C-4A36-4B98-9627-B7F211FEE4E6}" type="pres">
      <dgm:prSet presAssocID="{728150A8-DE0C-4052-8BF2-69D21AD544CC}" presName="sibTrans" presStyleCnt="0"/>
      <dgm:spPr/>
    </dgm:pt>
    <dgm:pt modelId="{664A8DBB-F3A4-4DC9-B757-965EDC58975B}" type="pres">
      <dgm:prSet presAssocID="{33647E9E-F3E9-4906-A972-850B84454D95}" presName="compNode" presStyleCnt="0"/>
      <dgm:spPr/>
    </dgm:pt>
    <dgm:pt modelId="{312C0CAE-75C0-4012-9173-E845CDAB0640}" type="pres">
      <dgm:prSet presAssocID="{33647E9E-F3E9-4906-A972-850B84454D95}" presName="bgRect" presStyleLbl="bgShp" presStyleIdx="2" presStyleCnt="6"/>
      <dgm:spPr/>
    </dgm:pt>
    <dgm:pt modelId="{A069150B-4495-4A0C-98ED-867EAB361881}" type="pres">
      <dgm:prSet presAssocID="{33647E9E-F3E9-4906-A972-850B84454D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EC5652D4-8710-4995-B1A0-EF36FE3292E7}" type="pres">
      <dgm:prSet presAssocID="{33647E9E-F3E9-4906-A972-850B84454D95}" presName="spaceRect" presStyleCnt="0"/>
      <dgm:spPr/>
    </dgm:pt>
    <dgm:pt modelId="{F0A5D131-A29B-4C87-A831-0E5CEB7EBF84}" type="pres">
      <dgm:prSet presAssocID="{33647E9E-F3E9-4906-A972-850B84454D95}" presName="parTx" presStyleLbl="revTx" presStyleIdx="2" presStyleCnt="6">
        <dgm:presLayoutVars>
          <dgm:chMax val="0"/>
          <dgm:chPref val="0"/>
        </dgm:presLayoutVars>
      </dgm:prSet>
      <dgm:spPr/>
    </dgm:pt>
    <dgm:pt modelId="{3BC3BC86-F365-4D12-8F21-092E450EDDDE}" type="pres">
      <dgm:prSet presAssocID="{915CD4D9-2DEB-4012-BD53-27F28166EC92}" presName="sibTrans" presStyleCnt="0"/>
      <dgm:spPr/>
    </dgm:pt>
    <dgm:pt modelId="{CE29A323-6DB8-4863-AC1F-6334FB0EFB54}" type="pres">
      <dgm:prSet presAssocID="{84869FA7-2E78-4955-BA4F-F6367605D675}" presName="compNode" presStyleCnt="0"/>
      <dgm:spPr/>
    </dgm:pt>
    <dgm:pt modelId="{B784C987-8240-4402-BDA6-EB8FD1567D76}" type="pres">
      <dgm:prSet presAssocID="{84869FA7-2E78-4955-BA4F-F6367605D675}" presName="bgRect" presStyleLbl="bgShp" presStyleIdx="3" presStyleCnt="6"/>
      <dgm:spPr/>
    </dgm:pt>
    <dgm:pt modelId="{8F2881F7-94C4-4E99-A575-719522C6BA75}" type="pres">
      <dgm:prSet presAssocID="{84869FA7-2E78-4955-BA4F-F6367605D6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E912AB6-AC79-4024-B07C-917DB1BB0122}" type="pres">
      <dgm:prSet presAssocID="{84869FA7-2E78-4955-BA4F-F6367605D675}" presName="spaceRect" presStyleCnt="0"/>
      <dgm:spPr/>
    </dgm:pt>
    <dgm:pt modelId="{23800E01-AC60-4AFD-B694-92089392DFE4}" type="pres">
      <dgm:prSet presAssocID="{84869FA7-2E78-4955-BA4F-F6367605D675}" presName="parTx" presStyleLbl="revTx" presStyleIdx="3" presStyleCnt="6">
        <dgm:presLayoutVars>
          <dgm:chMax val="0"/>
          <dgm:chPref val="0"/>
        </dgm:presLayoutVars>
      </dgm:prSet>
      <dgm:spPr/>
    </dgm:pt>
    <dgm:pt modelId="{C9AD5351-47E6-428A-9C4C-E572C8D95CEC}" type="pres">
      <dgm:prSet presAssocID="{11854955-2632-47DC-88E5-76C1DA30F084}" presName="sibTrans" presStyleCnt="0"/>
      <dgm:spPr/>
    </dgm:pt>
    <dgm:pt modelId="{6D17462B-3C1E-4A3E-B55E-7ED13002F550}" type="pres">
      <dgm:prSet presAssocID="{9A7A59DB-90DF-4D37-9C2E-3770E1C5332C}" presName="compNode" presStyleCnt="0"/>
      <dgm:spPr/>
    </dgm:pt>
    <dgm:pt modelId="{D2EB7983-D7C1-4197-A92A-0ADED60ED520}" type="pres">
      <dgm:prSet presAssocID="{9A7A59DB-90DF-4D37-9C2E-3770E1C5332C}" presName="bgRect" presStyleLbl="bgShp" presStyleIdx="4" presStyleCnt="6"/>
      <dgm:spPr/>
    </dgm:pt>
    <dgm:pt modelId="{F84D13CC-DD6A-4E5A-A06F-C9A077026CAA}" type="pres">
      <dgm:prSet presAssocID="{9A7A59DB-90DF-4D37-9C2E-3770E1C533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17CB21-DD36-4DE8-8D77-79782C6A2717}" type="pres">
      <dgm:prSet presAssocID="{9A7A59DB-90DF-4D37-9C2E-3770E1C5332C}" presName="spaceRect" presStyleCnt="0"/>
      <dgm:spPr/>
    </dgm:pt>
    <dgm:pt modelId="{E0818C57-EA66-43A0-A93E-BB23F7A012F7}" type="pres">
      <dgm:prSet presAssocID="{9A7A59DB-90DF-4D37-9C2E-3770E1C5332C}" presName="parTx" presStyleLbl="revTx" presStyleIdx="4" presStyleCnt="6">
        <dgm:presLayoutVars>
          <dgm:chMax val="0"/>
          <dgm:chPref val="0"/>
        </dgm:presLayoutVars>
      </dgm:prSet>
      <dgm:spPr/>
    </dgm:pt>
    <dgm:pt modelId="{F8D6D913-C6C1-4EE8-BB94-753AC67EA240}" type="pres">
      <dgm:prSet presAssocID="{2EC917CD-3A94-4338-ACDF-2ED44AD2F723}" presName="sibTrans" presStyleCnt="0"/>
      <dgm:spPr/>
    </dgm:pt>
    <dgm:pt modelId="{E82246CF-A004-466A-B48B-EC0A5D61840A}" type="pres">
      <dgm:prSet presAssocID="{5FE5DB1C-6D6F-4FBC-9CC0-C6ADE40F24CD}" presName="compNode" presStyleCnt="0"/>
      <dgm:spPr/>
    </dgm:pt>
    <dgm:pt modelId="{8E3794F4-28B3-491D-85CB-1A87E844221C}" type="pres">
      <dgm:prSet presAssocID="{5FE5DB1C-6D6F-4FBC-9CC0-C6ADE40F24CD}" presName="bgRect" presStyleLbl="bgShp" presStyleIdx="5" presStyleCnt="6"/>
      <dgm:spPr/>
    </dgm:pt>
    <dgm:pt modelId="{89165470-998B-4782-80B3-DC06C0EBCE90}" type="pres">
      <dgm:prSet presAssocID="{5FE5DB1C-6D6F-4FBC-9CC0-C6ADE40F24C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5D4130-A70D-4978-832E-3073ACDBCF7C}" type="pres">
      <dgm:prSet presAssocID="{5FE5DB1C-6D6F-4FBC-9CC0-C6ADE40F24CD}" presName="spaceRect" presStyleCnt="0"/>
      <dgm:spPr/>
    </dgm:pt>
    <dgm:pt modelId="{1849CE95-CACC-405A-9E8D-E63C42E6172D}" type="pres">
      <dgm:prSet presAssocID="{5FE5DB1C-6D6F-4FBC-9CC0-C6ADE40F24C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5C71102-FEC8-4BE5-B628-3F2A6BF7DD85}" type="presOf" srcId="{5FE5DB1C-6D6F-4FBC-9CC0-C6ADE40F24CD}" destId="{1849CE95-CACC-405A-9E8D-E63C42E6172D}" srcOrd="0" destOrd="0" presId="urn:microsoft.com/office/officeart/2018/2/layout/IconVerticalSolidList"/>
    <dgm:cxn modelId="{9DDD690C-FF20-470D-959A-3789DB2F4118}" type="presOf" srcId="{8F70F747-AA39-4CF2-91CE-2F3BF9502502}" destId="{05956E12-4ABE-4306-B3C7-3673B944961F}" srcOrd="0" destOrd="0" presId="urn:microsoft.com/office/officeart/2018/2/layout/IconVerticalSolidList"/>
    <dgm:cxn modelId="{7B40A429-38D3-4E5A-98EA-74193EC9A39F}" srcId="{91A94A33-6D4E-4844-8A8B-B3BCA6DF631C}" destId="{84869FA7-2E78-4955-BA4F-F6367605D675}" srcOrd="3" destOrd="0" parTransId="{5BD07B85-9C3A-41D7-BC03-151DF51D5553}" sibTransId="{11854955-2632-47DC-88E5-76C1DA30F084}"/>
    <dgm:cxn modelId="{F9F2322C-1935-4F2C-B73D-D547D52BF6D9}" srcId="{91A94A33-6D4E-4844-8A8B-B3BCA6DF631C}" destId="{9A7A59DB-90DF-4D37-9C2E-3770E1C5332C}" srcOrd="4" destOrd="0" parTransId="{00B1F413-637A-427B-B55B-F280861D950D}" sibTransId="{2EC917CD-3A94-4338-ACDF-2ED44AD2F723}"/>
    <dgm:cxn modelId="{37D2E243-024E-4F1C-AED8-0BC59771EF23}" type="presOf" srcId="{9A7A59DB-90DF-4D37-9C2E-3770E1C5332C}" destId="{E0818C57-EA66-43A0-A93E-BB23F7A012F7}" srcOrd="0" destOrd="0" presId="urn:microsoft.com/office/officeart/2018/2/layout/IconVerticalSolidList"/>
    <dgm:cxn modelId="{62C1EF5A-5C6D-4829-B2A8-261F12F4812F}" srcId="{91A94A33-6D4E-4844-8A8B-B3BCA6DF631C}" destId="{5FE5DB1C-6D6F-4FBC-9CC0-C6ADE40F24CD}" srcOrd="5" destOrd="0" parTransId="{E3311ABF-A6DE-40DE-9743-D7705A48A09A}" sibTransId="{02E4352A-F9FC-465A-B055-D135BCAF37EB}"/>
    <dgm:cxn modelId="{16BCE19A-4FEE-48B1-9E2E-2CD0DE5DF0FA}" srcId="{91A94A33-6D4E-4844-8A8B-B3BCA6DF631C}" destId="{D5A0E753-F27D-46AB-84C9-C2AEB1E2D1BA}" srcOrd="1" destOrd="0" parTransId="{D7C55E37-B0A0-4AA2-AB60-2AA9082264A8}" sibTransId="{728150A8-DE0C-4052-8BF2-69D21AD544CC}"/>
    <dgm:cxn modelId="{D1E619A4-DA4C-453F-8443-39B30FEDC827}" type="presOf" srcId="{84869FA7-2E78-4955-BA4F-F6367605D675}" destId="{23800E01-AC60-4AFD-B694-92089392DFE4}" srcOrd="0" destOrd="0" presId="urn:microsoft.com/office/officeart/2018/2/layout/IconVerticalSolidList"/>
    <dgm:cxn modelId="{BFE4BABA-4609-4633-9B36-404AC92119A6}" type="presOf" srcId="{91A94A33-6D4E-4844-8A8B-B3BCA6DF631C}" destId="{6342F679-A587-4048-A8A0-7C327EFE0775}" srcOrd="0" destOrd="0" presId="urn:microsoft.com/office/officeart/2018/2/layout/IconVerticalSolidList"/>
    <dgm:cxn modelId="{DD6410BC-0EEE-47CC-A7DD-590831309559}" type="presOf" srcId="{D5A0E753-F27D-46AB-84C9-C2AEB1E2D1BA}" destId="{498A7C7A-7104-4ED3-B304-3854FA21E421}" srcOrd="0" destOrd="0" presId="urn:microsoft.com/office/officeart/2018/2/layout/IconVerticalSolidList"/>
    <dgm:cxn modelId="{9A1056CD-4C02-4043-BC9E-FC78B719F9F4}" srcId="{91A94A33-6D4E-4844-8A8B-B3BCA6DF631C}" destId="{8F70F747-AA39-4CF2-91CE-2F3BF9502502}" srcOrd="0" destOrd="0" parTransId="{BFAAC415-2D90-408D-A57E-D860C2458144}" sibTransId="{542E289F-7EAD-439F-BBC0-33148C3B592C}"/>
    <dgm:cxn modelId="{BF46ADF4-9950-4382-9CCD-7881ED956A12}" type="presOf" srcId="{33647E9E-F3E9-4906-A972-850B84454D95}" destId="{F0A5D131-A29B-4C87-A831-0E5CEB7EBF84}" srcOrd="0" destOrd="0" presId="urn:microsoft.com/office/officeart/2018/2/layout/IconVerticalSolidList"/>
    <dgm:cxn modelId="{9812E9F9-2548-4AE7-B4D9-260A51787746}" srcId="{91A94A33-6D4E-4844-8A8B-B3BCA6DF631C}" destId="{33647E9E-F3E9-4906-A972-850B84454D95}" srcOrd="2" destOrd="0" parTransId="{0B650DC3-96F1-40E0-AC3D-10B1A933D5A2}" sibTransId="{915CD4D9-2DEB-4012-BD53-27F28166EC92}"/>
    <dgm:cxn modelId="{C30F82E8-7EE3-4533-B830-BECBB7D723FF}" type="presParOf" srcId="{6342F679-A587-4048-A8A0-7C327EFE0775}" destId="{C8103C0B-BCA8-4675-82AD-ACAAA19ED865}" srcOrd="0" destOrd="0" presId="urn:microsoft.com/office/officeart/2018/2/layout/IconVerticalSolidList"/>
    <dgm:cxn modelId="{6F806697-9704-4370-B3A8-1A74E2CC3559}" type="presParOf" srcId="{C8103C0B-BCA8-4675-82AD-ACAAA19ED865}" destId="{324E4F63-11AE-4BD2-8933-B1955CA0BC47}" srcOrd="0" destOrd="0" presId="urn:microsoft.com/office/officeart/2018/2/layout/IconVerticalSolidList"/>
    <dgm:cxn modelId="{5D26DFAF-6813-4725-982A-9E408FB0D99C}" type="presParOf" srcId="{C8103C0B-BCA8-4675-82AD-ACAAA19ED865}" destId="{BD761813-38A6-4B3D-8B0C-30D36B84B7F0}" srcOrd="1" destOrd="0" presId="urn:microsoft.com/office/officeart/2018/2/layout/IconVerticalSolidList"/>
    <dgm:cxn modelId="{A34C7294-1887-4BA0-817C-18F0BDB2753A}" type="presParOf" srcId="{C8103C0B-BCA8-4675-82AD-ACAAA19ED865}" destId="{312B6784-AE62-40E8-A64E-40B39F279961}" srcOrd="2" destOrd="0" presId="urn:microsoft.com/office/officeart/2018/2/layout/IconVerticalSolidList"/>
    <dgm:cxn modelId="{D93A131C-C201-4E65-B99A-85B3B0532851}" type="presParOf" srcId="{C8103C0B-BCA8-4675-82AD-ACAAA19ED865}" destId="{05956E12-4ABE-4306-B3C7-3673B944961F}" srcOrd="3" destOrd="0" presId="urn:microsoft.com/office/officeart/2018/2/layout/IconVerticalSolidList"/>
    <dgm:cxn modelId="{497ACBC6-B186-43D7-90BE-105349AB3A38}" type="presParOf" srcId="{6342F679-A587-4048-A8A0-7C327EFE0775}" destId="{0BB74D01-5358-4FC7-9566-DF10E0C4BEAE}" srcOrd="1" destOrd="0" presId="urn:microsoft.com/office/officeart/2018/2/layout/IconVerticalSolidList"/>
    <dgm:cxn modelId="{E3123AF5-BD74-47B6-A846-440BFC97D6BB}" type="presParOf" srcId="{6342F679-A587-4048-A8A0-7C327EFE0775}" destId="{A89298E0-0F32-4BB0-9D96-9A68E68A2876}" srcOrd="2" destOrd="0" presId="urn:microsoft.com/office/officeart/2018/2/layout/IconVerticalSolidList"/>
    <dgm:cxn modelId="{53A2AD66-F4EC-44B1-8BB7-6819C79CCFE5}" type="presParOf" srcId="{A89298E0-0F32-4BB0-9D96-9A68E68A2876}" destId="{B3678A14-1D08-4955-9690-833C8A4FD6DD}" srcOrd="0" destOrd="0" presId="urn:microsoft.com/office/officeart/2018/2/layout/IconVerticalSolidList"/>
    <dgm:cxn modelId="{FA4F1267-A84B-45DD-B9FE-C87D850741E8}" type="presParOf" srcId="{A89298E0-0F32-4BB0-9D96-9A68E68A2876}" destId="{11A7E410-ECF3-4C16-ADB0-C604F0790768}" srcOrd="1" destOrd="0" presId="urn:microsoft.com/office/officeart/2018/2/layout/IconVerticalSolidList"/>
    <dgm:cxn modelId="{4FB34667-E57F-44E6-B444-FDCBD2AF16F1}" type="presParOf" srcId="{A89298E0-0F32-4BB0-9D96-9A68E68A2876}" destId="{665E7C05-AFE9-4027-ACD2-0FE0DE7A6E4C}" srcOrd="2" destOrd="0" presId="urn:microsoft.com/office/officeart/2018/2/layout/IconVerticalSolidList"/>
    <dgm:cxn modelId="{AEBC153A-410E-47E1-92F1-30E831F4014F}" type="presParOf" srcId="{A89298E0-0F32-4BB0-9D96-9A68E68A2876}" destId="{498A7C7A-7104-4ED3-B304-3854FA21E421}" srcOrd="3" destOrd="0" presId="urn:microsoft.com/office/officeart/2018/2/layout/IconVerticalSolidList"/>
    <dgm:cxn modelId="{2D1907DF-3014-4595-8557-3B99ADE061AA}" type="presParOf" srcId="{6342F679-A587-4048-A8A0-7C327EFE0775}" destId="{0A11211C-4A36-4B98-9627-B7F211FEE4E6}" srcOrd="3" destOrd="0" presId="urn:microsoft.com/office/officeart/2018/2/layout/IconVerticalSolidList"/>
    <dgm:cxn modelId="{4005472D-1EE2-44DC-96B2-5F14079933C7}" type="presParOf" srcId="{6342F679-A587-4048-A8A0-7C327EFE0775}" destId="{664A8DBB-F3A4-4DC9-B757-965EDC58975B}" srcOrd="4" destOrd="0" presId="urn:microsoft.com/office/officeart/2018/2/layout/IconVerticalSolidList"/>
    <dgm:cxn modelId="{CDCAC7F7-5AAF-42EB-B2D0-704EBB14B179}" type="presParOf" srcId="{664A8DBB-F3A4-4DC9-B757-965EDC58975B}" destId="{312C0CAE-75C0-4012-9173-E845CDAB0640}" srcOrd="0" destOrd="0" presId="urn:microsoft.com/office/officeart/2018/2/layout/IconVerticalSolidList"/>
    <dgm:cxn modelId="{8C4F5A90-B142-4101-BC06-39FF3853E60E}" type="presParOf" srcId="{664A8DBB-F3A4-4DC9-B757-965EDC58975B}" destId="{A069150B-4495-4A0C-98ED-867EAB361881}" srcOrd="1" destOrd="0" presId="urn:microsoft.com/office/officeart/2018/2/layout/IconVerticalSolidList"/>
    <dgm:cxn modelId="{2DDB2D70-EE6C-44C3-ABA5-FA5BE632EBFA}" type="presParOf" srcId="{664A8DBB-F3A4-4DC9-B757-965EDC58975B}" destId="{EC5652D4-8710-4995-B1A0-EF36FE3292E7}" srcOrd="2" destOrd="0" presId="urn:microsoft.com/office/officeart/2018/2/layout/IconVerticalSolidList"/>
    <dgm:cxn modelId="{CE7AAD1C-3CAB-4DD3-B932-7C86ACE6D629}" type="presParOf" srcId="{664A8DBB-F3A4-4DC9-B757-965EDC58975B}" destId="{F0A5D131-A29B-4C87-A831-0E5CEB7EBF84}" srcOrd="3" destOrd="0" presId="urn:microsoft.com/office/officeart/2018/2/layout/IconVerticalSolidList"/>
    <dgm:cxn modelId="{66B33AC7-33CB-4E1C-8BDD-EEC798B13DD0}" type="presParOf" srcId="{6342F679-A587-4048-A8A0-7C327EFE0775}" destId="{3BC3BC86-F365-4D12-8F21-092E450EDDDE}" srcOrd="5" destOrd="0" presId="urn:microsoft.com/office/officeart/2018/2/layout/IconVerticalSolidList"/>
    <dgm:cxn modelId="{15B71D35-0D7C-4152-AAFB-27A167C871CB}" type="presParOf" srcId="{6342F679-A587-4048-A8A0-7C327EFE0775}" destId="{CE29A323-6DB8-4863-AC1F-6334FB0EFB54}" srcOrd="6" destOrd="0" presId="urn:microsoft.com/office/officeart/2018/2/layout/IconVerticalSolidList"/>
    <dgm:cxn modelId="{0FD24BF5-FE39-4DD9-AE0E-F9B5D1047FA1}" type="presParOf" srcId="{CE29A323-6DB8-4863-AC1F-6334FB0EFB54}" destId="{B784C987-8240-4402-BDA6-EB8FD1567D76}" srcOrd="0" destOrd="0" presId="urn:microsoft.com/office/officeart/2018/2/layout/IconVerticalSolidList"/>
    <dgm:cxn modelId="{F382A146-D9BF-44EE-A0E9-B013393447A9}" type="presParOf" srcId="{CE29A323-6DB8-4863-AC1F-6334FB0EFB54}" destId="{8F2881F7-94C4-4E99-A575-719522C6BA75}" srcOrd="1" destOrd="0" presId="urn:microsoft.com/office/officeart/2018/2/layout/IconVerticalSolidList"/>
    <dgm:cxn modelId="{87F73B59-81B4-4A87-A703-A03B42B265BC}" type="presParOf" srcId="{CE29A323-6DB8-4863-AC1F-6334FB0EFB54}" destId="{6E912AB6-AC79-4024-B07C-917DB1BB0122}" srcOrd="2" destOrd="0" presId="urn:microsoft.com/office/officeart/2018/2/layout/IconVerticalSolidList"/>
    <dgm:cxn modelId="{CDEB8011-C298-4E42-968A-7CD1DF70112E}" type="presParOf" srcId="{CE29A323-6DB8-4863-AC1F-6334FB0EFB54}" destId="{23800E01-AC60-4AFD-B694-92089392DFE4}" srcOrd="3" destOrd="0" presId="urn:microsoft.com/office/officeart/2018/2/layout/IconVerticalSolidList"/>
    <dgm:cxn modelId="{B98897F6-B50F-448B-AE3C-E389F406EFBD}" type="presParOf" srcId="{6342F679-A587-4048-A8A0-7C327EFE0775}" destId="{C9AD5351-47E6-428A-9C4C-E572C8D95CEC}" srcOrd="7" destOrd="0" presId="urn:microsoft.com/office/officeart/2018/2/layout/IconVerticalSolidList"/>
    <dgm:cxn modelId="{92026238-8139-4DF7-884B-3ABE43EB7AD9}" type="presParOf" srcId="{6342F679-A587-4048-A8A0-7C327EFE0775}" destId="{6D17462B-3C1E-4A3E-B55E-7ED13002F550}" srcOrd="8" destOrd="0" presId="urn:microsoft.com/office/officeart/2018/2/layout/IconVerticalSolidList"/>
    <dgm:cxn modelId="{48D9B088-8BBC-4059-8D74-FBC4D92CAA93}" type="presParOf" srcId="{6D17462B-3C1E-4A3E-B55E-7ED13002F550}" destId="{D2EB7983-D7C1-4197-A92A-0ADED60ED520}" srcOrd="0" destOrd="0" presId="urn:microsoft.com/office/officeart/2018/2/layout/IconVerticalSolidList"/>
    <dgm:cxn modelId="{E7DF9208-00A4-49A6-9285-64FA4113C692}" type="presParOf" srcId="{6D17462B-3C1E-4A3E-B55E-7ED13002F550}" destId="{F84D13CC-DD6A-4E5A-A06F-C9A077026CAA}" srcOrd="1" destOrd="0" presId="urn:microsoft.com/office/officeart/2018/2/layout/IconVerticalSolidList"/>
    <dgm:cxn modelId="{841AC8D4-240D-4DFE-9BDD-32EDA7129305}" type="presParOf" srcId="{6D17462B-3C1E-4A3E-B55E-7ED13002F550}" destId="{A117CB21-DD36-4DE8-8D77-79782C6A2717}" srcOrd="2" destOrd="0" presId="urn:microsoft.com/office/officeart/2018/2/layout/IconVerticalSolidList"/>
    <dgm:cxn modelId="{684AF34C-D920-43E7-900F-996EA0238414}" type="presParOf" srcId="{6D17462B-3C1E-4A3E-B55E-7ED13002F550}" destId="{E0818C57-EA66-43A0-A93E-BB23F7A012F7}" srcOrd="3" destOrd="0" presId="urn:microsoft.com/office/officeart/2018/2/layout/IconVerticalSolidList"/>
    <dgm:cxn modelId="{0008AF92-738A-44DD-A026-8F13551933EB}" type="presParOf" srcId="{6342F679-A587-4048-A8A0-7C327EFE0775}" destId="{F8D6D913-C6C1-4EE8-BB94-753AC67EA240}" srcOrd="9" destOrd="0" presId="urn:microsoft.com/office/officeart/2018/2/layout/IconVerticalSolidList"/>
    <dgm:cxn modelId="{B72B5205-8EAF-49F6-84E0-1666992B709A}" type="presParOf" srcId="{6342F679-A587-4048-A8A0-7C327EFE0775}" destId="{E82246CF-A004-466A-B48B-EC0A5D61840A}" srcOrd="10" destOrd="0" presId="urn:microsoft.com/office/officeart/2018/2/layout/IconVerticalSolidList"/>
    <dgm:cxn modelId="{DE980437-B2B9-44D0-ACED-FFA13711ED36}" type="presParOf" srcId="{E82246CF-A004-466A-B48B-EC0A5D61840A}" destId="{8E3794F4-28B3-491D-85CB-1A87E844221C}" srcOrd="0" destOrd="0" presId="urn:microsoft.com/office/officeart/2018/2/layout/IconVerticalSolidList"/>
    <dgm:cxn modelId="{D1C965D0-F015-42D1-80CF-1DBCC3BB0E7B}" type="presParOf" srcId="{E82246CF-A004-466A-B48B-EC0A5D61840A}" destId="{89165470-998B-4782-80B3-DC06C0EBCE90}" srcOrd="1" destOrd="0" presId="urn:microsoft.com/office/officeart/2018/2/layout/IconVerticalSolidList"/>
    <dgm:cxn modelId="{3817F634-B2F5-45FD-9598-C9D3BF4D8784}" type="presParOf" srcId="{E82246CF-A004-466A-B48B-EC0A5D61840A}" destId="{6E5D4130-A70D-4978-832E-3073ACDBCF7C}" srcOrd="2" destOrd="0" presId="urn:microsoft.com/office/officeart/2018/2/layout/IconVerticalSolidList"/>
    <dgm:cxn modelId="{EAECEB98-0761-4CAD-ACC2-066A2A6F904A}" type="presParOf" srcId="{E82246CF-A004-466A-B48B-EC0A5D61840A}" destId="{1849CE95-CACC-405A-9E8D-E63C42E617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EE4AB-DD74-4FBA-9B90-2002999EF7A8}">
      <dsp:nvSpPr>
        <dsp:cNvPr id="0" name=""/>
        <dsp:cNvSpPr/>
      </dsp:nvSpPr>
      <dsp:spPr>
        <a:xfrm>
          <a:off x="0" y="31429"/>
          <a:ext cx="9187326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.NET is a framework to develop software applications. </a:t>
          </a:r>
          <a:endParaRPr lang="en-US" sz="2800" kern="1200" dirty="0"/>
        </a:p>
      </dsp:txBody>
      <dsp:txXfrm>
        <a:off x="54298" y="85727"/>
        <a:ext cx="9078730" cy="1003708"/>
      </dsp:txXfrm>
    </dsp:sp>
    <dsp:sp modelId="{BD1A1968-A9AC-47AF-927C-1121E38E35A2}">
      <dsp:nvSpPr>
        <dsp:cNvPr id="0" name=""/>
        <dsp:cNvSpPr/>
      </dsp:nvSpPr>
      <dsp:spPr>
        <a:xfrm>
          <a:off x="0" y="1224374"/>
          <a:ext cx="9187326" cy="111230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It is designed and developed by Microsoft and the first beta version released in 2000. </a:t>
          </a:r>
          <a:endParaRPr lang="en-US" sz="2800" kern="1200"/>
        </a:p>
      </dsp:txBody>
      <dsp:txXfrm>
        <a:off x="54298" y="1278672"/>
        <a:ext cx="9078730" cy="1003708"/>
      </dsp:txXfrm>
    </dsp:sp>
    <dsp:sp modelId="{84CD4F7E-4FF0-484E-BBFE-EA723D4DFA61}">
      <dsp:nvSpPr>
        <dsp:cNvPr id="0" name=""/>
        <dsp:cNvSpPr/>
      </dsp:nvSpPr>
      <dsp:spPr>
        <a:xfrm>
          <a:off x="0" y="2417318"/>
          <a:ext cx="9187326" cy="111230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It is used to develop applications for web, Windows, phone.</a:t>
          </a:r>
          <a:endParaRPr lang="en-US" sz="2800" kern="1200"/>
        </a:p>
      </dsp:txBody>
      <dsp:txXfrm>
        <a:off x="54298" y="2471616"/>
        <a:ext cx="9078730" cy="1003708"/>
      </dsp:txXfrm>
    </dsp:sp>
    <dsp:sp modelId="{985165EC-CF52-4F9B-939B-DB2D3C5B44AC}">
      <dsp:nvSpPr>
        <dsp:cNvPr id="0" name=""/>
        <dsp:cNvSpPr/>
      </dsp:nvSpPr>
      <dsp:spPr>
        <a:xfrm>
          <a:off x="0" y="3610262"/>
          <a:ext cx="9187326" cy="1112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.NET programs are executed in CLR</a:t>
          </a:r>
        </a:p>
      </dsp:txBody>
      <dsp:txXfrm>
        <a:off x="54298" y="3664560"/>
        <a:ext cx="9078730" cy="1003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1E8AB-CE92-4008-A63D-11B84D692AD8}">
      <dsp:nvSpPr>
        <dsp:cNvPr id="0" name=""/>
        <dsp:cNvSpPr/>
      </dsp:nvSpPr>
      <dsp:spPr>
        <a:xfrm>
          <a:off x="679050" y="4206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68E73-7E93-4FD2-96A2-269A020425D1}">
      <dsp:nvSpPr>
        <dsp:cNvPr id="0" name=""/>
        <dsp:cNvSpPr/>
      </dsp:nvSpPr>
      <dsp:spPr>
        <a:xfrm>
          <a:off x="1081237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4E8A3-8AD2-40C1-9FFD-EC974336660B}">
      <dsp:nvSpPr>
        <dsp:cNvPr id="0" name=""/>
        <dsp:cNvSpPr/>
      </dsp:nvSpPr>
      <dsp:spPr>
        <a:xfrm>
          <a:off x="75768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There is a variety of programming languages available on the .Net platform, VB.Net and </a:t>
          </a:r>
          <a:r>
            <a:rPr lang="en-US" sz="1100" b="0" i="0" u="sng" kern="1200">
              <a:hlinkClick xmlns:r="http://schemas.openxmlformats.org/officeDocument/2006/relationships" r:id="rId3"/>
            </a:rPr>
            <a:t>C#</a:t>
          </a:r>
          <a:r>
            <a:rPr lang="en-US" sz="1100" b="0" i="0" kern="1200"/>
            <a:t> being the most common ones .</a:t>
          </a:r>
          <a:endParaRPr lang="en-US" sz="1100" kern="1200"/>
        </a:p>
      </dsp:txBody>
      <dsp:txXfrm>
        <a:off x="75768" y="2895669"/>
        <a:ext cx="3093750" cy="1035000"/>
      </dsp:txXfrm>
    </dsp:sp>
    <dsp:sp modelId="{EE76BD8D-BE75-4E86-9DF2-B8487A0CE9E6}">
      <dsp:nvSpPr>
        <dsp:cNvPr id="0" name=""/>
        <dsp:cNvSpPr/>
      </dsp:nvSpPr>
      <dsp:spPr>
        <a:xfrm>
          <a:off x="4314206" y="4206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3A99-9875-4C0D-9553-9C1015AA54FE}">
      <dsp:nvSpPr>
        <dsp:cNvPr id="0" name=""/>
        <dsp:cNvSpPr/>
      </dsp:nvSpPr>
      <dsp:spPr>
        <a:xfrm>
          <a:off x="4716393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FFAC6-75EF-457E-99BF-41F74A14AFD5}">
      <dsp:nvSpPr>
        <dsp:cNvPr id="0" name=""/>
        <dsp:cNvSpPr/>
      </dsp:nvSpPr>
      <dsp:spPr>
        <a:xfrm>
          <a:off x="3710925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1. CLR (Common Language Runtime) :</a:t>
          </a:r>
          <a:r>
            <a:rPr lang="en-US" sz="1100" b="0" i="0" kern="1200"/>
            <a:t> It is a run-time environment which executes the code written in any .NET programming language. .Net framework provides the support for many languages like </a:t>
          </a:r>
          <a:r>
            <a:rPr lang="en-US" sz="1100" b="0" i="0" u="sng" kern="1200">
              <a:hlinkClick xmlns:r="http://schemas.openxmlformats.org/officeDocument/2006/relationships" r:id="rId3"/>
            </a:rPr>
            <a:t>C#</a:t>
          </a:r>
          <a:r>
            <a:rPr lang="en-US" sz="1100" b="0" i="0" kern="1200"/>
            <a:t>, F#, </a:t>
          </a:r>
          <a:r>
            <a:rPr lang="en-US" sz="1100" b="0" i="0" u="sng" kern="1200">
              <a:hlinkClick xmlns:r="http://schemas.openxmlformats.org/officeDocument/2006/relationships" r:id="rId6"/>
            </a:rPr>
            <a:t>C++</a:t>
          </a:r>
          <a:r>
            <a:rPr lang="en-US" sz="1100" b="0" i="0" kern="1200"/>
            <a:t>, Cobra, Jscript.Net, VB.Net, Oxygene etc</a:t>
          </a:r>
          <a:endParaRPr lang="en-US" sz="1100" kern="1200"/>
        </a:p>
      </dsp:txBody>
      <dsp:txXfrm>
        <a:off x="3710925" y="2895669"/>
        <a:ext cx="3093750" cy="1035000"/>
      </dsp:txXfrm>
    </dsp:sp>
    <dsp:sp modelId="{977FB6EB-5AC2-4A6F-9CE8-C719CFE0E9FF}">
      <dsp:nvSpPr>
        <dsp:cNvPr id="0" name=""/>
        <dsp:cNvSpPr/>
      </dsp:nvSpPr>
      <dsp:spPr>
        <a:xfrm>
          <a:off x="7949362" y="4206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71242-4E1F-4F39-9D1F-5E8A4AA2B6C3}">
      <dsp:nvSpPr>
        <dsp:cNvPr id="0" name=""/>
        <dsp:cNvSpPr/>
      </dsp:nvSpPr>
      <dsp:spPr>
        <a:xfrm>
          <a:off x="8351550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65CBF-83D9-4FE6-ADBF-32F694B0023E}">
      <dsp:nvSpPr>
        <dsp:cNvPr id="0" name=""/>
        <dsp:cNvSpPr/>
      </dsp:nvSpPr>
      <dsp:spPr>
        <a:xfrm>
          <a:off x="7346081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2. FCL (Framework Class Library) :</a:t>
          </a:r>
          <a:r>
            <a:rPr lang="en-US" sz="1100" b="0" i="0" kern="1200"/>
            <a:t> A large number of class libraries are present in this framework which is known as FCL</a:t>
          </a:r>
          <a:endParaRPr lang="en-US" sz="1100" kern="1200"/>
        </a:p>
      </dsp:txBody>
      <dsp:txXfrm>
        <a:off x="7346081" y="2895669"/>
        <a:ext cx="3093750" cy="103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3A9DD-32D0-4234-8E7A-AA5C83931F93}">
      <dsp:nvSpPr>
        <dsp:cNvPr id="0" name=""/>
        <dsp:cNvSpPr/>
      </dsp:nvSpPr>
      <dsp:spPr>
        <a:xfrm>
          <a:off x="5469" y="1048372"/>
          <a:ext cx="2034629" cy="20346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3. Types of Applications :</a:t>
          </a:r>
          <a:r>
            <a:rPr lang="en-US" sz="1200" b="0" i="0" kern="1200" dirty="0"/>
            <a:t> Mainly the applications which are built in </a:t>
          </a:r>
          <a:r>
            <a:rPr lang="en-US" sz="1200" b="0" i="0" kern="1200" dirty="0" err="1"/>
            <a:t>.Net</a:t>
          </a:r>
          <a:r>
            <a:rPr lang="en-US" sz="1200" b="0" i="0" kern="1200" dirty="0"/>
            <a:t> framework is divided into the following three categories :</a:t>
          </a:r>
          <a:endParaRPr lang="en-US" sz="1200" kern="1200" dirty="0"/>
        </a:p>
      </dsp:txBody>
      <dsp:txXfrm>
        <a:off x="303434" y="1346337"/>
        <a:ext cx="1438699" cy="1438699"/>
      </dsp:txXfrm>
    </dsp:sp>
    <dsp:sp modelId="{E1CDCA42-B09C-4688-A04F-146DD7B5D1AC}">
      <dsp:nvSpPr>
        <dsp:cNvPr id="0" name=""/>
        <dsp:cNvSpPr/>
      </dsp:nvSpPr>
      <dsp:spPr>
        <a:xfrm rot="5400000">
          <a:off x="2382420" y="1706325"/>
          <a:ext cx="712120" cy="71872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705AE-1494-4683-9CBA-71A4A3F2BBA5}">
      <dsp:nvSpPr>
        <dsp:cNvPr id="0" name=""/>
        <dsp:cNvSpPr/>
      </dsp:nvSpPr>
      <dsp:spPr>
        <a:xfrm>
          <a:off x="3396179" y="1387138"/>
          <a:ext cx="1357097" cy="135709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WINFORMS</a:t>
          </a:r>
          <a:endParaRPr lang="en-US" sz="1200" kern="1200"/>
        </a:p>
      </dsp:txBody>
      <dsp:txXfrm>
        <a:off x="3594921" y="1585880"/>
        <a:ext cx="959613" cy="959613"/>
      </dsp:txXfrm>
    </dsp:sp>
    <dsp:sp modelId="{4B9EE485-C742-4497-9CF3-193CE7387568}">
      <dsp:nvSpPr>
        <dsp:cNvPr id="0" name=""/>
        <dsp:cNvSpPr/>
      </dsp:nvSpPr>
      <dsp:spPr>
        <a:xfrm rot="5400000">
          <a:off x="5264981" y="1706325"/>
          <a:ext cx="712120" cy="718722"/>
        </a:xfrm>
        <a:prstGeom prst="triangl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BCB9E-B445-424C-A1E7-22C8FBFBB9DD}">
      <dsp:nvSpPr>
        <dsp:cNvPr id="0" name=""/>
        <dsp:cNvSpPr/>
      </dsp:nvSpPr>
      <dsp:spPr>
        <a:xfrm>
          <a:off x="6448123" y="1387138"/>
          <a:ext cx="1357097" cy="135709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ASP.NET</a:t>
          </a:r>
          <a:endParaRPr lang="en-US" sz="1200" kern="1200"/>
        </a:p>
      </dsp:txBody>
      <dsp:txXfrm>
        <a:off x="6646865" y="1585880"/>
        <a:ext cx="959613" cy="959613"/>
      </dsp:txXfrm>
    </dsp:sp>
    <dsp:sp modelId="{0DBB7A99-67A2-4694-ADE4-C677A9C899BA}">
      <dsp:nvSpPr>
        <dsp:cNvPr id="0" name=""/>
        <dsp:cNvSpPr/>
      </dsp:nvSpPr>
      <dsp:spPr>
        <a:xfrm rot="5400000">
          <a:off x="8147542" y="1706325"/>
          <a:ext cx="712120" cy="718722"/>
        </a:xfrm>
        <a:prstGeom prst="triangl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06CA6-3D32-4C92-A5B2-9CA37021BC7F}">
      <dsp:nvSpPr>
        <dsp:cNvPr id="0" name=""/>
        <dsp:cNvSpPr/>
      </dsp:nvSpPr>
      <dsp:spPr>
        <a:xfrm>
          <a:off x="9161301" y="1048372"/>
          <a:ext cx="2034629" cy="203462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ADO.NET</a:t>
          </a:r>
          <a:endParaRPr lang="en-US" sz="1200" kern="1200"/>
        </a:p>
      </dsp:txBody>
      <dsp:txXfrm>
        <a:off x="9459266" y="1346337"/>
        <a:ext cx="1438699" cy="1438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4104B-39E4-4D3D-8E0B-17DCA9FA6448}">
      <dsp:nvSpPr>
        <dsp:cNvPr id="0" name=""/>
        <dsp:cNvSpPr/>
      </dsp:nvSpPr>
      <dsp:spPr>
        <a:xfrm>
          <a:off x="724900" y="416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53C86-2ABF-498E-99B5-6FDA3613FFA3}">
      <dsp:nvSpPr>
        <dsp:cNvPr id="0" name=""/>
        <dsp:cNvSpPr/>
      </dsp:nvSpPr>
      <dsp:spPr>
        <a:xfrm>
          <a:off x="724900" y="1737134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.NET Framework Class Library is the collection of classes, namespaces, interfaces and value types that are used for .NET applications.</a:t>
          </a:r>
          <a:endParaRPr lang="en-US" sz="1400" kern="1200"/>
        </a:p>
      </dsp:txBody>
      <dsp:txXfrm>
        <a:off x="724900" y="1737134"/>
        <a:ext cx="4320000" cy="668250"/>
      </dsp:txXfrm>
    </dsp:sp>
    <dsp:sp modelId="{00B4859E-F8A2-4A71-AFFF-0A167275DB77}">
      <dsp:nvSpPr>
        <dsp:cNvPr id="0" name=""/>
        <dsp:cNvSpPr/>
      </dsp:nvSpPr>
      <dsp:spPr>
        <a:xfrm>
          <a:off x="724900" y="2490746"/>
          <a:ext cx="4320000" cy="181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58B4E-EA88-4DD5-B04E-0B070F635335}">
      <dsp:nvSpPr>
        <dsp:cNvPr id="0" name=""/>
        <dsp:cNvSpPr/>
      </dsp:nvSpPr>
      <dsp:spPr>
        <a:xfrm>
          <a:off x="5800900" y="416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ADB89-A2F3-4142-A5F0-EA65B8C69872}">
      <dsp:nvSpPr>
        <dsp:cNvPr id="0" name=""/>
        <dsp:cNvSpPr/>
      </dsp:nvSpPr>
      <dsp:spPr>
        <a:xfrm>
          <a:off x="5800900" y="1737134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It contains thousands of classes that supports the following functions.</a:t>
          </a:r>
          <a:endParaRPr lang="en-US" sz="1400" kern="1200"/>
        </a:p>
      </dsp:txBody>
      <dsp:txXfrm>
        <a:off x="5800900" y="1737134"/>
        <a:ext cx="4320000" cy="668250"/>
      </dsp:txXfrm>
    </dsp:sp>
    <dsp:sp modelId="{41D1D944-32A1-42F4-BB80-986E86033EE0}">
      <dsp:nvSpPr>
        <dsp:cNvPr id="0" name=""/>
        <dsp:cNvSpPr/>
      </dsp:nvSpPr>
      <dsp:spPr>
        <a:xfrm>
          <a:off x="5800900" y="2490746"/>
          <a:ext cx="4320000" cy="181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Base and user-defined data types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Support for exceptions handling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input/output and stream operations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Communications with the underlying system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Access to data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Ability to create Windows-based GUI applications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Ability to create web-client and server applications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Support for creating web services</a:t>
          </a:r>
          <a:endParaRPr lang="en-US" sz="1100" kern="1200"/>
        </a:p>
      </dsp:txBody>
      <dsp:txXfrm>
        <a:off x="5800900" y="2490746"/>
        <a:ext cx="4320000" cy="1818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4F63-11AE-4BD2-8933-B1955CA0BC4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61813-38A6-4B3D-8B0C-30D36B84B7F0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56E12-4ABE-4306-B3C7-3673B944961F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Net Framework Design Principle:</a:t>
          </a:r>
          <a:endParaRPr lang="en-US" sz="1900" kern="1200"/>
        </a:p>
      </dsp:txBody>
      <dsp:txXfrm>
        <a:off x="937002" y="1903"/>
        <a:ext cx="5576601" cy="811257"/>
      </dsp:txXfrm>
    </dsp:sp>
    <dsp:sp modelId="{B3678A14-1D08-4955-9690-833C8A4FD6D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7E410-ECF3-4C16-ADB0-C604F079076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A7C7A-7104-4ED3-B304-3854FA21E421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Interoperability</a:t>
          </a:r>
          <a:endParaRPr lang="en-US" sz="1900" kern="1200"/>
        </a:p>
      </dsp:txBody>
      <dsp:txXfrm>
        <a:off x="937002" y="1015975"/>
        <a:ext cx="5576601" cy="811257"/>
      </dsp:txXfrm>
    </dsp:sp>
    <dsp:sp modelId="{312C0CAE-75C0-4012-9173-E845CDAB0640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150B-4495-4A0C-98ED-867EAB361881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D131-A29B-4C87-A831-0E5CEB7EBF84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Portability</a:t>
          </a:r>
          <a:endParaRPr lang="en-US" sz="1900" kern="1200"/>
        </a:p>
      </dsp:txBody>
      <dsp:txXfrm>
        <a:off x="937002" y="2030048"/>
        <a:ext cx="5576601" cy="811257"/>
      </dsp:txXfrm>
    </dsp:sp>
    <dsp:sp modelId="{B784C987-8240-4402-BDA6-EB8FD1567D7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881F7-94C4-4E99-A575-719522C6BA7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00E01-AC60-4AFD-B694-92089392DFE4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Security</a:t>
          </a:r>
          <a:r>
            <a:rPr lang="en-IN" sz="1900" b="0" i="0" kern="1200"/>
            <a:t> </a:t>
          </a:r>
          <a:endParaRPr lang="en-US" sz="1900" kern="1200"/>
        </a:p>
      </dsp:txBody>
      <dsp:txXfrm>
        <a:off x="937002" y="3044120"/>
        <a:ext cx="5576601" cy="811257"/>
      </dsp:txXfrm>
    </dsp:sp>
    <dsp:sp modelId="{D2EB7983-D7C1-4197-A92A-0ADED60ED52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D13CC-DD6A-4E5A-A06F-C9A077026CAA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18C57-EA66-43A0-A93E-BB23F7A012F7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Memory management</a:t>
          </a:r>
          <a:endParaRPr lang="en-US" sz="1900" kern="1200"/>
        </a:p>
      </dsp:txBody>
      <dsp:txXfrm>
        <a:off x="937002" y="4058192"/>
        <a:ext cx="5576601" cy="811257"/>
      </dsp:txXfrm>
    </dsp:sp>
    <dsp:sp modelId="{8E3794F4-28B3-491D-85CB-1A87E844221C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65470-998B-4782-80B3-DC06C0EBCE90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9CE95-CACC-405A-9E8D-E63C42E6172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Simplified deployment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D33B-16C8-412A-A3E6-00E647F3E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3C8EE-5E7F-4088-898A-67B0F40C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6EAA-C019-4369-B02C-9E858915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E6D4-4E88-4F09-A14A-4F1CCD2E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2C58-9D6D-4642-B2E6-8562EB7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F428-0E38-49A9-896A-74D29691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3E29-9999-4A04-9CD0-8AD325C6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6675-8C52-4935-B3E1-D00EE02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A2D3-7083-45D3-9EB7-0D3C9D08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CCDE-6D89-405E-87D5-86DED92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B163-B9D7-4BE7-A78D-2ED0789B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0E3F-8FA6-4ABC-A467-95E533EE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6AD8-6D67-487A-B0BB-AEB4B975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55AF-F3A8-4669-B00C-C827AA0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043E-2C6C-43A6-9AEF-984840C2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F0C8-88EA-44AC-8A6F-79A72577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7503-ECC3-4A46-911F-A4FD59F2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37D7-84FA-4D9B-9A1A-40DE7C4C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1CDC-C1AF-4C1C-AF5B-76E75F4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E63F-8949-449F-9A24-04F9A01B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2A2B-1EDB-4DA4-AC9D-2BF5E662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2AC9-01BA-4BEA-A498-6FE580E1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431C-FCEF-4505-A1BF-9EC8055D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2BB0-59F5-4E82-93BF-262AC70D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DD56-55E3-42C0-886E-7C9DDAE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1E9F-4CB9-46DA-B24E-13E6EDB0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D41C-B8F6-4C2F-A0FC-9D18DC6E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02FB-7D38-4A8F-B4DE-AD05AC6A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B871B-5FD4-45F8-8F6A-C7EEF70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CB3D-6C55-435F-A0BF-4A42B1F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8D52-952D-4ABA-846F-ABBFEF9B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F23-6AFC-4B1C-A127-CE957FDD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3A664-2F51-413A-A3A5-93414261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AC54-9BE4-4714-9621-463424EF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86328-DDC3-41C8-854B-2B8411C25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A0FC0-3810-41A5-BB89-C1D44DB0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CB380-ABC0-4595-AE26-F753DEB9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AD50E-FECB-46C2-AC00-EF7EC3F6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B2049-36A9-4EDD-B8EB-6B840813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9E3-17FA-4692-8587-E081AA40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49E4-CFF0-4DE6-9EA0-B625F845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2AFB1-5470-4762-84A2-7E95D786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07B76-89E3-4CB3-AFF0-A18BB0F7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34718-A469-4B2E-90D8-E4231ED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C884A-11D6-4117-ADEF-9FD1DFDB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593E-3440-4607-94B1-0D30D80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9CD9-208E-42C5-81AB-16C5DF7A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5441-4725-4AA4-9230-F7C88559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99E-CC72-47BA-BCC6-5CA1C4F86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141DB-31FE-4307-8AAB-9E73FF58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C69C-1666-4ECD-ACEF-97516A1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969E-DFCC-4F54-B5E4-D603B941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A255-0683-456E-9D90-B9FF6A79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3DA70-BB1B-4240-8780-79DBB30B4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2F88D-8A6F-48D0-9784-214AA44A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1C6-0A24-4DFE-A228-842FC2D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656C0-7347-43BB-87C8-AD483336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E665-7A95-4D35-AF3B-7C65150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C5826-9CC5-417F-9EC2-63B020EB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DC02-FAAB-456B-838A-535A4073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A1D0-184E-48CE-850B-02E80452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6CAB-1415-4E19-A675-6A049A87AD2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1AD6-4780-4522-A310-90DD67FD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BEB9-3D4F-47BB-A237-2821805A0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262-F4AA-4D15-A36D-B74B88493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564D-BB4D-48D6-B1DF-54A9B296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DOT NET FRAMEWORK</a:t>
            </a:r>
            <a:endParaRPr lang="en-IN" sz="360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6A96FAF-A221-404E-A10D-C885A021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B57B-7B92-48C2-B144-CF679C5B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4400" i="1" dirty="0"/>
              <a:t>Thank you</a:t>
            </a:r>
            <a:endParaRPr lang="en-IN" sz="4400" i="1" dirty="0"/>
          </a:p>
        </p:txBody>
      </p:sp>
    </p:spTree>
    <p:extLst>
      <p:ext uri="{BB962C8B-B14F-4D97-AF65-F5344CB8AC3E}">
        <p14:creationId xmlns:p14="http://schemas.microsoft.com/office/powerpoint/2010/main" val="329895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3F2A2-9BD3-497E-84B2-0C73FC1C2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88985"/>
              </p:ext>
            </p:extLst>
          </p:nvPr>
        </p:nvGraphicFramePr>
        <p:xfrm>
          <a:off x="1982343" y="1168757"/>
          <a:ext cx="9187326" cy="475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42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BAD72DF-0122-4B7C-AF98-795355857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7566" y="643467"/>
            <a:ext cx="649686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F93A7-55FA-4E7B-9009-FDCBAB6DC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4879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63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5355F-A6D1-4C6D-8F94-77E1A934E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05272"/>
              </p:ext>
            </p:extLst>
          </p:nvPr>
        </p:nvGraphicFramePr>
        <p:xfrm>
          <a:off x="152400" y="2045589"/>
          <a:ext cx="11201400" cy="413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2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574A9D-F9A3-4097-AA89-C65F89B6C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03413"/>
              </p:ext>
            </p:extLst>
          </p:nvPr>
        </p:nvGraphicFramePr>
        <p:xfrm>
          <a:off x="838200" y="1800911"/>
          <a:ext cx="10845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7913A-342E-42B7-8E0F-DE401B1A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679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22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A89C-78A3-43D6-8C13-8E1A0FF0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en-IN" sz="6600" b="0" i="0">
                <a:effectLst/>
                <a:latin typeface="urw-din"/>
              </a:rPr>
              <a:t>C SHARP</a:t>
            </a:r>
            <a:endParaRPr lang="en-IN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F75E-EE04-4557-96E1-2781E050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4404009" cy="314730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It was developed by Microsoft led by Anders Hejlsberg and his team within the </a:t>
            </a:r>
            <a:r>
              <a:rPr lang="en-US" sz="2000" b="0" i="1" dirty="0">
                <a:effectLst/>
              </a:rPr>
              <a:t>.NET</a:t>
            </a:r>
            <a:r>
              <a:rPr lang="en-US" sz="2000" b="0" i="0" dirty="0">
                <a:effectLst/>
              </a:rPr>
              <a:t> initiative and was approved by the European Computer Manufacturers Association (ECMA) and International Standards Organization (ISO</a:t>
            </a:r>
            <a:r>
              <a:rPr lang="en-US" sz="2000" dirty="0">
                <a:latin typeface="urw-din"/>
              </a:rPr>
              <a:t>).</a:t>
            </a:r>
          </a:p>
          <a:p>
            <a:endParaRPr lang="en-US" sz="2000" dirty="0">
              <a:latin typeface="urw-din"/>
            </a:endParaRPr>
          </a:p>
          <a:p>
            <a:endParaRPr lang="en-US" sz="2000" dirty="0">
              <a:latin typeface="urw-din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243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3623-0266-4EEE-92F8-18163DFD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C# is object oriented programming language. It provides a lot of </a:t>
            </a:r>
            <a:r>
              <a:rPr lang="en-IN" sz="2200" b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features</a:t>
            </a:r>
            <a:r>
              <a:rPr lang="en-IN" sz="220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that are given below.</a:t>
            </a:r>
            <a:endParaRPr lang="en-IN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programming language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oriented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safe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Interoperability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and Updateable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oriented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programming language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44534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urw-din</vt:lpstr>
      <vt:lpstr>Office Theme</vt:lpstr>
      <vt:lpstr>DOT NET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SHARP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 FRAMEWORK</dc:title>
  <dc:creator>Pandrapragada Himabindhu</dc:creator>
  <cp:lastModifiedBy>Pandrapragada Himabindhu</cp:lastModifiedBy>
  <cp:revision>10</cp:revision>
  <dcterms:created xsi:type="dcterms:W3CDTF">2022-02-28T09:17:59Z</dcterms:created>
  <dcterms:modified xsi:type="dcterms:W3CDTF">2022-02-28T11:25:30Z</dcterms:modified>
</cp:coreProperties>
</file>