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2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5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33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9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4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66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5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9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9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0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1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5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1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9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6C16E476-0C9E-7282-224B-6764D64671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4743" r="9091" b="1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C19D30D5-0E11-4F8C-1EC0-1CFA32001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hr-HR" dirty="0"/>
              <a:t>SPI</a:t>
            </a:r>
            <a:br>
              <a:rPr lang="hr-HR" dirty="0"/>
            </a:br>
            <a:br>
              <a:rPr lang="hr-HR" dirty="0"/>
            </a:b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8E1C686-F6E5-E2E0-6D33-B742CD76D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hr-HR" dirty="0"/>
              <a:t>Petar Andrić</a:t>
            </a:r>
          </a:p>
          <a:p>
            <a:pPr algn="ctr"/>
            <a:r>
              <a:rPr lang="hr-HR" dirty="0"/>
              <a:t>29.12.2023.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88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ECE35F-B354-E1D8-CCD9-85E2E41C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Sadržaj: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1B32247-4C68-0BA6-ECFB-EBEB8EE64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  <a:p>
            <a:r>
              <a:rPr lang="hr-HR" dirty="0"/>
              <a:t>Način rada</a:t>
            </a:r>
          </a:p>
          <a:p>
            <a:r>
              <a:rPr lang="hr-HR" dirty="0"/>
              <a:t>Prednosti i nedostaci</a:t>
            </a:r>
          </a:p>
        </p:txBody>
      </p:sp>
    </p:spTree>
    <p:extLst>
      <p:ext uri="{BB962C8B-B14F-4D97-AF65-F5344CB8AC3E}">
        <p14:creationId xmlns:p14="http://schemas.microsoft.com/office/powerpoint/2010/main" val="264295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908FD8-B97C-2E07-1713-3936461E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C5924D0-7026-05DE-42A5-4E843074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SPI – serijska komunikacija</a:t>
            </a:r>
          </a:p>
          <a:p>
            <a:r>
              <a:rPr lang="hr-HR" dirty="0"/>
              <a:t>Upotreba: </a:t>
            </a:r>
            <a:r>
              <a:rPr lang="hr-HR" dirty="0" err="1"/>
              <a:t>mikrokontroleri</a:t>
            </a:r>
            <a:r>
              <a:rPr lang="hr-HR" dirty="0"/>
              <a:t>, čitači SD kartica, RDIF čitači kartica…</a:t>
            </a:r>
          </a:p>
          <a:p>
            <a:r>
              <a:rPr lang="hr-HR" dirty="0"/>
              <a:t>Prijenos podataka bez prekida</a:t>
            </a:r>
          </a:p>
          <a:p>
            <a:r>
              <a:rPr lang="hr-HR" dirty="0"/>
              <a:t>Neograničena količina bitova</a:t>
            </a:r>
          </a:p>
          <a:p>
            <a:r>
              <a:rPr lang="hr-HR" dirty="0"/>
              <a:t>Master – slave</a:t>
            </a:r>
          </a:p>
        </p:txBody>
      </p:sp>
      <p:pic>
        <p:nvPicPr>
          <p:cNvPr id="5" name="Slika 4" descr="Slika na kojoj se prikazuje tekst, snimka zaslona, Font, crta&#10;&#10;Opis je automatski generiran">
            <a:extLst>
              <a:ext uri="{FF2B5EF4-FFF2-40B4-BE49-F238E27FC236}">
                <a16:creationId xmlns:a16="http://schemas.microsoft.com/office/drawing/2014/main" id="{E9D70206-60AE-CB3D-72A7-10618F8E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183" y="4086129"/>
            <a:ext cx="3178670" cy="14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0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2960CB-56AE-1E03-A778-A46747D1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906C81A-741E-4AD6-A74A-5CA864F2D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Master – uređaj kontroler</a:t>
            </a:r>
          </a:p>
          <a:p>
            <a:r>
              <a:rPr lang="hr-HR" dirty="0"/>
              <a:t>Slave – uređaj upravljan preko Master-a</a:t>
            </a:r>
          </a:p>
          <a:p>
            <a:r>
              <a:rPr lang="hr-HR" dirty="0"/>
              <a:t>MOSI (SI) – Izlaz iz Master-a (ulaz Slave-a)</a:t>
            </a:r>
          </a:p>
          <a:p>
            <a:r>
              <a:rPr lang="hr-HR" dirty="0"/>
              <a:t>MISO (SO)- Ulaz Master-a (Izlaz iz Slave-a)</a:t>
            </a:r>
          </a:p>
          <a:p>
            <a:r>
              <a:rPr lang="hr-HR" dirty="0"/>
              <a:t>SCLK (SCK) – Linija za taktni signal</a:t>
            </a:r>
          </a:p>
          <a:p>
            <a:r>
              <a:rPr lang="hr-HR" dirty="0"/>
              <a:t>CS (SS) – Odabir čipa (odabir Slave-a)</a:t>
            </a:r>
          </a:p>
        </p:txBody>
      </p:sp>
      <p:pic>
        <p:nvPicPr>
          <p:cNvPr id="5" name="Slika 4" descr="Slika na kojoj se prikazuje tekst, dijagram, snimka zaslona, crta&#10;&#10;Opis je automatski generiran">
            <a:extLst>
              <a:ext uri="{FF2B5EF4-FFF2-40B4-BE49-F238E27FC236}">
                <a16:creationId xmlns:a16="http://schemas.microsoft.com/office/drawing/2014/main" id="{CEAB4093-7A7B-5A55-B038-D77E8F20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69" y="2052918"/>
            <a:ext cx="3486919" cy="357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2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C0E1C32-7113-B667-CAEB-53D3A16D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Način rada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F3F22AB-4EA9-9162-9F59-B6C547ED3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Clock</a:t>
            </a:r>
            <a:r>
              <a:rPr lang="hr-HR" dirty="0"/>
              <a:t> signal – sinkronizacija podatkovnih bitova između Master-a i Slave-a</a:t>
            </a:r>
          </a:p>
          <a:p>
            <a:r>
              <a:rPr lang="hr-HR" dirty="0"/>
              <a:t>Master uvijek inicijalizira komunikaciju</a:t>
            </a:r>
          </a:p>
          <a:p>
            <a:r>
              <a:rPr lang="hr-HR" dirty="0"/>
              <a:t>Master bira preko CS porta Slave čip s kojim će komunicirati</a:t>
            </a:r>
          </a:p>
          <a:p>
            <a:r>
              <a:rPr lang="hr-HR" dirty="0"/>
              <a:t>SI – podaci se šalju od Master-a prema Slave-u</a:t>
            </a:r>
          </a:p>
          <a:p>
            <a:r>
              <a:rPr lang="hr-HR" dirty="0"/>
              <a:t>SO – podaci se šalju od Slave-a prema Master-u</a:t>
            </a:r>
          </a:p>
          <a:p>
            <a:endParaRPr lang="hr-HR" dirty="0"/>
          </a:p>
        </p:txBody>
      </p:sp>
      <p:pic>
        <p:nvPicPr>
          <p:cNvPr id="5" name="Slika 4" descr="Slika na kojoj se prikazuje tekst, dijagram, snimka zaslona, crta&#10;&#10;Opis je automatski generiran">
            <a:extLst>
              <a:ext uri="{FF2B5EF4-FFF2-40B4-BE49-F238E27FC236}">
                <a16:creationId xmlns:a16="http://schemas.microsoft.com/office/drawing/2014/main" id="{C54F1758-9510-B69A-CC80-824A8E06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45169"/>
            <a:ext cx="2050472" cy="2101200"/>
          </a:xfrm>
          <a:prstGeom prst="rect">
            <a:avLst/>
          </a:prstGeom>
        </p:spPr>
      </p:pic>
      <p:pic>
        <p:nvPicPr>
          <p:cNvPr id="7" name="Slika 6" descr="Slika na kojoj se prikazuje tekst, dijagram, snimka zaslona, Font&#10;&#10;Opis je automatski generiran">
            <a:extLst>
              <a:ext uri="{FF2B5EF4-FFF2-40B4-BE49-F238E27FC236}">
                <a16:creationId xmlns:a16="http://schemas.microsoft.com/office/drawing/2014/main" id="{82A26C22-C775-B1D4-58B5-22C71DAA0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638" y="3649434"/>
            <a:ext cx="2947050" cy="299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5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6DF6FD0-70B0-F060-5C9D-0EDB53DB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Način rada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2D56323-EA2E-6F8C-35CD-77655022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1. korak: Master šalje taktni signal</a:t>
            </a:r>
          </a:p>
          <a:p>
            <a:r>
              <a:rPr lang="hr-HR" dirty="0"/>
              <a:t>2. korak: Master odabire Slave</a:t>
            </a:r>
          </a:p>
          <a:p>
            <a:r>
              <a:rPr lang="hr-HR" dirty="0"/>
              <a:t>3. korak: Master šalje podatke</a:t>
            </a:r>
          </a:p>
          <a:p>
            <a:r>
              <a:rPr lang="hr-HR" dirty="0"/>
              <a:t>4. korak: Slave odgovara ako se to traži</a:t>
            </a:r>
          </a:p>
        </p:txBody>
      </p:sp>
      <p:pic>
        <p:nvPicPr>
          <p:cNvPr id="5" name="Slika 4" descr="Slika na kojoj se prikazuje tekst, snimka zaslona, crta, Trokut&#10;&#10;Opis je automatski generiran">
            <a:extLst>
              <a:ext uri="{FF2B5EF4-FFF2-40B4-BE49-F238E27FC236}">
                <a16:creationId xmlns:a16="http://schemas.microsoft.com/office/drawing/2014/main" id="{991BB401-3843-078F-3C92-1036E6F44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9" y="4150658"/>
            <a:ext cx="2678546" cy="1291648"/>
          </a:xfrm>
          <a:prstGeom prst="rect">
            <a:avLst/>
          </a:prstGeom>
        </p:spPr>
      </p:pic>
      <p:pic>
        <p:nvPicPr>
          <p:cNvPr id="7" name="Slika 6" descr="Slika na kojoj se prikazuje tekst, snimka zaslona, crta, Trokut&#10;&#10;Opis je automatski generiran">
            <a:extLst>
              <a:ext uri="{FF2B5EF4-FFF2-40B4-BE49-F238E27FC236}">
                <a16:creationId xmlns:a16="http://schemas.microsoft.com/office/drawing/2014/main" id="{AC738E8A-77BC-F5A2-ACBF-6957DCF15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58" y="4114526"/>
            <a:ext cx="3136178" cy="1363911"/>
          </a:xfrm>
          <a:prstGeom prst="rect">
            <a:avLst/>
          </a:prstGeom>
        </p:spPr>
      </p:pic>
      <p:pic>
        <p:nvPicPr>
          <p:cNvPr id="9" name="Slika 8" descr="Slika na kojoj se prikazuje tekst, snimka zaslona, crta, dijagram&#10;&#10;Opis je automatski generiran">
            <a:extLst>
              <a:ext uri="{FF2B5EF4-FFF2-40B4-BE49-F238E27FC236}">
                <a16:creationId xmlns:a16="http://schemas.microsoft.com/office/drawing/2014/main" id="{AACB3104-E0D8-2169-2771-F98911563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362" y="1571625"/>
            <a:ext cx="3537527" cy="1588294"/>
          </a:xfrm>
          <a:prstGeom prst="rect">
            <a:avLst/>
          </a:prstGeom>
        </p:spPr>
      </p:pic>
      <p:pic>
        <p:nvPicPr>
          <p:cNvPr id="11" name="Slika 10" descr="Slika na kojoj se prikazuje tekst, crta, snimka zaslona, dijagram&#10;&#10;Opis je automatski generiran">
            <a:extLst>
              <a:ext uri="{FF2B5EF4-FFF2-40B4-BE49-F238E27FC236}">
                <a16:creationId xmlns:a16="http://schemas.microsoft.com/office/drawing/2014/main" id="{546FE0EB-56B8-1383-3EFF-A0D7FBD21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66" y="3987472"/>
            <a:ext cx="3678423" cy="1433374"/>
          </a:xfrm>
          <a:prstGeom prst="rect">
            <a:avLst/>
          </a:prstGeom>
        </p:spPr>
      </p:pic>
      <p:sp>
        <p:nvSpPr>
          <p:cNvPr id="12" name="TekstniOkvir 11">
            <a:extLst>
              <a:ext uri="{FF2B5EF4-FFF2-40B4-BE49-F238E27FC236}">
                <a16:creationId xmlns:a16="http://schemas.microsoft.com/office/drawing/2014/main" id="{DECDC2E6-F8BC-78C3-04C6-77E4F4251979}"/>
              </a:ext>
            </a:extLst>
          </p:cNvPr>
          <p:cNvSpPr txBox="1"/>
          <p:nvPr/>
        </p:nvSpPr>
        <p:spPr>
          <a:xfrm>
            <a:off x="1371601" y="5475889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1. korak</a:t>
            </a:r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D072F1C0-867D-1687-9C7C-4C2456EE50D8}"/>
              </a:ext>
            </a:extLst>
          </p:cNvPr>
          <p:cNvSpPr txBox="1"/>
          <p:nvPr/>
        </p:nvSpPr>
        <p:spPr>
          <a:xfrm>
            <a:off x="4390940" y="5482631"/>
            <a:ext cx="191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2. korak</a:t>
            </a:r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8BBDB206-929A-0BC1-4BC5-3E42EFAA3B3E}"/>
              </a:ext>
            </a:extLst>
          </p:cNvPr>
          <p:cNvSpPr txBox="1"/>
          <p:nvPr/>
        </p:nvSpPr>
        <p:spPr>
          <a:xfrm>
            <a:off x="8905857" y="3159919"/>
            <a:ext cx="174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3. korak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B6D9E563-7474-5117-A03D-DC4FF1993468}"/>
              </a:ext>
            </a:extLst>
          </p:cNvPr>
          <p:cNvSpPr txBox="1"/>
          <p:nvPr/>
        </p:nvSpPr>
        <p:spPr>
          <a:xfrm>
            <a:off x="9125527" y="5475889"/>
            <a:ext cx="16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4. korak</a:t>
            </a:r>
          </a:p>
        </p:txBody>
      </p:sp>
    </p:spTree>
    <p:extLst>
      <p:ext uri="{BB962C8B-B14F-4D97-AF65-F5344CB8AC3E}">
        <p14:creationId xmlns:p14="http://schemas.microsoft.com/office/powerpoint/2010/main" val="401595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830B4E5-9F3F-9450-C717-2C3A81F5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 i nedostaci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7B6B22F-8586-2DFE-C89C-E88FD90E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Prednosti:</a:t>
            </a:r>
          </a:p>
          <a:p>
            <a:pPr marL="0" indent="0">
              <a:buNone/>
            </a:pPr>
            <a:r>
              <a:rPr lang="hr-HR" dirty="0"/>
              <a:t>	Nema START/STOP bitova – kontinuirani tok podataka</a:t>
            </a:r>
          </a:p>
          <a:p>
            <a:pPr marL="0" indent="0">
              <a:buNone/>
            </a:pPr>
            <a:r>
              <a:rPr lang="hr-HR" dirty="0"/>
              <a:t>	Nema kompliciranog adresiranja Slave-a</a:t>
            </a:r>
          </a:p>
          <a:p>
            <a:pPr marL="0" indent="0">
              <a:buNone/>
            </a:pPr>
            <a:r>
              <a:rPr lang="hr-HR" dirty="0"/>
              <a:t>	Veća brzina prijenosa – do 60 Mbps</a:t>
            </a:r>
          </a:p>
          <a:p>
            <a:pPr marL="0" indent="0">
              <a:buNone/>
            </a:pPr>
            <a:r>
              <a:rPr lang="hr-HR" dirty="0"/>
              <a:t>	Mogućnost i slanja i primanja podataka istovremeno i kod Master-a 	i kod Slave-a</a:t>
            </a:r>
          </a:p>
        </p:txBody>
      </p:sp>
    </p:spTree>
    <p:extLst>
      <p:ext uri="{BB962C8B-B14F-4D97-AF65-F5344CB8AC3E}">
        <p14:creationId xmlns:p14="http://schemas.microsoft.com/office/powerpoint/2010/main" val="269678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DCA7E23-8305-4227-FFA3-B984D47D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Prednosti i nedostaci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A9A26BA-52FC-1AB7-31E8-C2A6A456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Nedostaci:</a:t>
            </a:r>
          </a:p>
          <a:p>
            <a:pPr marL="0" indent="0">
              <a:buNone/>
            </a:pPr>
            <a:r>
              <a:rPr lang="hr-HR" dirty="0"/>
              <a:t>	Koristi 4 žice</a:t>
            </a:r>
          </a:p>
          <a:p>
            <a:pPr marL="0" indent="0">
              <a:buNone/>
            </a:pPr>
            <a:r>
              <a:rPr lang="hr-HR" dirty="0"/>
              <a:t>	Nema potvrde o primljenim podacima</a:t>
            </a:r>
          </a:p>
          <a:p>
            <a:pPr marL="0" indent="0">
              <a:buNone/>
            </a:pPr>
            <a:r>
              <a:rPr lang="hr-HR" dirty="0"/>
              <a:t>	Nema načina provjere grešaka</a:t>
            </a:r>
          </a:p>
          <a:p>
            <a:pPr marL="0" indent="0">
              <a:buNone/>
            </a:pPr>
            <a:r>
              <a:rPr lang="hr-HR" dirty="0"/>
              <a:t>	Moguć je samo </a:t>
            </a:r>
            <a:r>
              <a:rPr lang="hr-HR"/>
              <a:t>jedan Master čip</a:t>
            </a:r>
          </a:p>
        </p:txBody>
      </p:sp>
    </p:spTree>
    <p:extLst>
      <p:ext uri="{BB962C8B-B14F-4D97-AF65-F5344CB8AC3E}">
        <p14:creationId xmlns:p14="http://schemas.microsoft.com/office/powerpoint/2010/main" val="1797702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</TotalTime>
  <Words>257</Words>
  <Application>Microsoft Office PowerPoint</Application>
  <PresentationFormat>Široki zaslon</PresentationFormat>
  <Paragraphs>47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SPI  </vt:lpstr>
      <vt:lpstr>Sadržaj:</vt:lpstr>
      <vt:lpstr>Uvod</vt:lpstr>
      <vt:lpstr>Uvod</vt:lpstr>
      <vt:lpstr>Način rada</vt:lpstr>
      <vt:lpstr>Način rada</vt:lpstr>
      <vt:lpstr>Prednosti i nedostaci</vt:lpstr>
      <vt:lpstr>Prednosti i nedostaci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  </dc:title>
  <dc:creator>Petar Andrić</dc:creator>
  <cp:lastModifiedBy>Petar Andrić</cp:lastModifiedBy>
  <cp:revision>2</cp:revision>
  <dcterms:created xsi:type="dcterms:W3CDTF">2023-12-29T14:39:23Z</dcterms:created>
  <dcterms:modified xsi:type="dcterms:W3CDTF">2023-12-29T19:42:32Z</dcterms:modified>
</cp:coreProperties>
</file>