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4880" y="1925640"/>
            <a:ext cx="3054240" cy="949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4880" y="1925640"/>
            <a:ext cx="3054240" cy="949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044880" y="1925640"/>
            <a:ext cx="3054240" cy="949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1009080"/>
            <a:ext cx="1081440" cy="149940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400080" y="5855400"/>
            <a:ext cx="1081440" cy="149940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4240" cy="2049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A4D4AAC-EDA7-4FA5-91A2-3CBCF6EE42FF}" type="slidenum">
              <a:rPr b="0" lang="en-US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>
            <a:off x="7596000" y="613800"/>
            <a:ext cx="1081440" cy="149940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 rot="10800000">
            <a:off x="1548000" y="6244200"/>
            <a:ext cx="1081440" cy="149940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773640" y="2408760"/>
            <a:ext cx="7596360" cy="204048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7510C63-AAE6-45A9-A0A0-53DFC474192D}" type="slidenum">
              <a:rPr b="0" lang="en-US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727680"/>
            <a:ext cx="9143640" cy="130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311760" y="421200"/>
            <a:ext cx="8520120" cy="110808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11760" y="1633680"/>
            <a:ext cx="8520120" cy="44719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C4128C6-99AD-4435-9178-355F78EC88BD}" type="slidenum">
              <a:rPr b="0" lang="en-US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044880" y="1925640"/>
            <a:ext cx="3054240" cy="204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Music Player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044880" y="4155480"/>
            <a:ext cx="3054240" cy="93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By Andrii Polukhin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MusicPlater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11760" y="1633680"/>
            <a:ext cx="8520120" cy="447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Об’ект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PlaylistApplication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Флаг (грати/не грати)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Потік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розпочати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призупинити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зупинити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продовжити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програвати наступну пісню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програвати попередню пісню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MainWindow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633680"/>
            <a:ext cx="8520120" cy="447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PlaylistApplication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Об’єкти класів графічного пакету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PyQt5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 взаємодії з графічним інтерфейсом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Демонстрація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27;p24" descr=""/>
          <p:cNvPicPr/>
          <p:nvPr/>
        </p:nvPicPr>
        <p:blipFill>
          <a:blip r:embed="rId1"/>
          <a:stretch/>
        </p:blipFill>
        <p:spPr>
          <a:xfrm>
            <a:off x="830160" y="1529640"/>
            <a:ext cx="7483320" cy="50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044880" y="1925640"/>
            <a:ext cx="3054240" cy="204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Дякую за увагу!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73640" y="2408760"/>
            <a:ext cx="7596360" cy="204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Можливості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1633680"/>
            <a:ext cx="8520120" cy="447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Стандартні функції програвача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Програвання музики в форматах: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mp3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wav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Можливості роботи з плейлистом: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додавання нових пісень.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рекурсивне сканування папки для пошуку нових пісень.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видалення пісень.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імпорт та експорт плейлисту (у форматі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json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Можливості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73640" y="2408760"/>
            <a:ext cx="7596360" cy="204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Архітектура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Модулі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633680"/>
            <a:ext cx="8520120" cy="447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Головний модуль: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app.py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з всім функціоналом програми: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music.py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графічного інтерфейса: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mainwindow.py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633680"/>
            <a:ext cx="8520120" cy="447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PlaylistApplication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music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PlaylistElement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Playlist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MusicPlayer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MainWindow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MainWindow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PlaylistApplication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633680"/>
            <a:ext cx="8520120" cy="502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Налаштування програвача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Playlist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MusicPlayer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MainWindow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розпочати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призупинити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зупинити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продовжити програвання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програвати наступну пісню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програвати попередню пісню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 доступу до налаштувань програвача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PlaylistElement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633680"/>
            <a:ext cx="8520120" cy="447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Шлях до файлу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Назва файлу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Виконавець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Назва пісні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Розширення (формат) файлу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21200"/>
            <a:ext cx="8520120" cy="110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Playlist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633680"/>
            <a:ext cx="8520120" cy="447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Назва плейлисту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Дата створення плейлисту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Список з піснями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додати елемент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рекурсивно знайти та додати всі знайдені файли у вказаній директорії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видалити елемент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отримати поточний елемент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перейти до наступного елементу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перевірити, чи закінчився список елементів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імпорт/експорт 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json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файл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2019-11-28T22:05:14Z</dcterms:modified>
  <cp:revision>1</cp:revision>
  <dc:subject/>
  <dc:title/>
</cp:coreProperties>
</file>