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3880" cy="204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3880" cy="204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3880" cy="204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3880" cy="204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3880" cy="204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3880" cy="204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3880" cy="204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044880" y="1925640"/>
            <a:ext cx="3053880" cy="949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3880" cy="204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3880" cy="204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3880" cy="204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3880" cy="204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3880" cy="204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3880" cy="204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3880" cy="204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3880" cy="204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3880" cy="204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3880" cy="204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3880" cy="204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3880" cy="204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3044880" y="1925640"/>
            <a:ext cx="3053880" cy="949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3880" cy="204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3880" cy="204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3880" cy="204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3880" cy="204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3880" cy="204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3880" cy="204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3880" cy="204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3880" cy="204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044880" y="1925640"/>
            <a:ext cx="3053880" cy="949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3880" cy="204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3880" cy="204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3880" cy="204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743920" y="1009080"/>
            <a:ext cx="1081080" cy="14990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0800000">
            <a:off x="7481520" y="7354800"/>
            <a:ext cx="1081080" cy="14990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3880" cy="20487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flipH="1">
            <a:off x="7595280" y="613800"/>
            <a:ext cx="1081080" cy="14990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 flipH="1" rot="10800000">
            <a:off x="2628720" y="7743600"/>
            <a:ext cx="1081080" cy="14990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6727680"/>
            <a:ext cx="9143280" cy="1299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3044880" y="1925640"/>
            <a:ext cx="3053880" cy="20487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044880" y="1925640"/>
            <a:ext cx="3053880" cy="20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Music Player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044880" y="4155480"/>
            <a:ext cx="305388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Economica"/>
                <a:ea typeface="Economica"/>
              </a:rPr>
              <a:t>By Andrii Polukhin</a:t>
            </a:r>
            <a:endParaRPr b="0" lang="en-US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11760" y="421200"/>
            <a:ext cx="8519760" cy="11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Клас </a:t>
            </a:r>
            <a:r>
              <a:rPr b="0" lang="en-US" sz="4200" spc="-1" strike="noStrike">
                <a:solidFill>
                  <a:srgbClr val="4a86e8"/>
                </a:solidFill>
                <a:latin typeface="Arial"/>
                <a:ea typeface="Arial"/>
              </a:rPr>
              <a:t>MusicPlayer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11760" y="1633680"/>
            <a:ext cx="8519760" cy="44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Властивості: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Об’ект класу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PlaylistApplication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Флаг (грати/не грати)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Потік програвання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Методи: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розпочати програвання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призупинити програвання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зупинити програвання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продовжити програвання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програвати наступну пісню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програвати попередню пісню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11760" y="421200"/>
            <a:ext cx="8519760" cy="11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Клас </a:t>
            </a:r>
            <a:r>
              <a:rPr b="0" lang="en-US" sz="4200" spc="-1" strike="noStrike">
                <a:solidFill>
                  <a:srgbClr val="4a86e8"/>
                </a:solidFill>
                <a:latin typeface="Arial"/>
                <a:ea typeface="Arial"/>
              </a:rPr>
              <a:t>MainWindow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11760" y="1633680"/>
            <a:ext cx="8519760" cy="44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Властивості: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Об’єкт класу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PlaylistApplication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Об’єкти класів графічного пакету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 PyQt5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Методи: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методи взаємодії з графічним інтерфейсом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11760" y="421200"/>
            <a:ext cx="8519760" cy="11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Демонстрація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140" name="Google Shape;127;p24" descr=""/>
          <p:cNvPicPr/>
          <p:nvPr/>
        </p:nvPicPr>
        <p:blipFill>
          <a:blip r:embed="rId1"/>
          <a:stretch/>
        </p:blipFill>
        <p:spPr>
          <a:xfrm>
            <a:off x="830160" y="1529640"/>
            <a:ext cx="7482960" cy="502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044880" y="1925640"/>
            <a:ext cx="3053880" cy="20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Дякую за увагу!</a:t>
            </a:r>
            <a:endParaRPr b="0" lang="en-US" sz="4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773640" y="2408760"/>
            <a:ext cx="7596000" cy="20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Можливості</a:t>
            </a:r>
            <a:endParaRPr b="0" lang="en-US" sz="4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11760" y="1633680"/>
            <a:ext cx="8519760" cy="44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Стандартні функції програвача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Програвання музики в форматах: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mp3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wav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Можливості роботи з плейлистом: 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2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додавання нових пісень.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2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рекурсивне сканування папки для пошуку нових пісень.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2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видалення пісень.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2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імпорт та експорт плейлисту (у форматі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json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).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11760" y="421200"/>
            <a:ext cx="8519760" cy="11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Можливості</a:t>
            </a:r>
            <a:endParaRPr b="0" lang="en-US" sz="4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73640" y="2408760"/>
            <a:ext cx="7596000" cy="20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Архітектура</a:t>
            </a:r>
            <a:endParaRPr b="0" lang="en-US" sz="4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11760" y="421200"/>
            <a:ext cx="8519760" cy="11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Модулі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11760" y="1633680"/>
            <a:ext cx="8519760" cy="44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2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Головний модуль: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app.py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2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Модуль з всім функціоналом програми: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music.py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2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Модуль графічного інтерфейса: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 mainwindow.py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11760" y="421200"/>
            <a:ext cx="8519760" cy="11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Класи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11760" y="1633680"/>
            <a:ext cx="8519760" cy="44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Модуль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app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2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Клас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 PlaylistApplication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Модуль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music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2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Клас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 PlaylistElement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2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Клас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 Playlist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2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Клас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 MusicPlayer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Модуль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MainWindow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2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Клас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 MainWindow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11760" y="421200"/>
            <a:ext cx="8519760" cy="11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Клас </a:t>
            </a:r>
            <a:r>
              <a:rPr b="0" lang="en-US" sz="4200" spc="-1" strike="noStrike">
                <a:solidFill>
                  <a:srgbClr val="4a86e8"/>
                </a:solidFill>
                <a:latin typeface="Arial"/>
                <a:ea typeface="Arial"/>
              </a:rPr>
              <a:t>PlaylistApplication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11760" y="1633680"/>
            <a:ext cx="8519760" cy="50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Властивості: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Налаштування програвача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Об’єкт класу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Playlist 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Об’єкт класу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MusicPlayer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Об’єкт класу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Arial"/>
              </a:rPr>
              <a:t>MainWindow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Методи: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розпочати програвання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призупинити програвання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зупинити програвання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продовжити програвання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програвати наступну пісню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програвати попередню пісню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методи доступу до налаштувань програвача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11760" y="421200"/>
            <a:ext cx="8519760" cy="11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Клас </a:t>
            </a:r>
            <a:r>
              <a:rPr b="0" lang="en-US" sz="4200" spc="-1" strike="noStrike">
                <a:solidFill>
                  <a:srgbClr val="4a86e8"/>
                </a:solidFill>
                <a:latin typeface="Arial"/>
                <a:ea typeface="Arial"/>
              </a:rPr>
              <a:t>PlaylistElement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11760" y="1633680"/>
            <a:ext cx="8519760" cy="44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Властивості: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20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Шлях до файлу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Назва файлу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Виконавець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Назва пісні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Розширення (формат) файлу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11760" y="421200"/>
            <a:ext cx="8519760" cy="11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Economica"/>
                <a:ea typeface="Economica"/>
              </a:rPr>
              <a:t>Клас </a:t>
            </a:r>
            <a:r>
              <a:rPr b="0" lang="en-US" sz="4200" spc="-1" strike="noStrike">
                <a:solidFill>
                  <a:srgbClr val="4a86e8"/>
                </a:solidFill>
                <a:latin typeface="Arial"/>
                <a:ea typeface="Arial"/>
              </a:rPr>
              <a:t>Playlist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11760" y="1633680"/>
            <a:ext cx="8519760" cy="44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Властивості: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Назва плейлисту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Дата створення плейлисту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Список з піснями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Методи: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додати елемент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рекурсивно знайти та додати всі знайдені файли у вказаній директорії 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видалити елемент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отримати поточний елемент 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перейти до наступного елементу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перевірити, чи закінчився список елементів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імпорт/експорт у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json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файл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2019-11-28T22:12:41Z</dcterms:modified>
  <cp:revision>5</cp:revision>
  <dc:subject/>
  <dc:title/>
</cp:coreProperties>
</file>