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702B-D4DE-5177-503E-02CCBD7B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04A98-6440-1977-A167-2B3FBEE11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ADD6-203A-9424-2911-3358B8F8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3A87-BC08-F632-6BED-3E35D91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0FDC-6CB8-5CB4-FC7A-0CA2B89E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19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7567-3B9A-5BE8-F076-6ED03C71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D3819-0602-9975-6B52-54F03F13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ADE1-12D7-18BB-9238-2EBE8E77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500A-6565-1023-1FA4-D9D2B34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3609-D51F-CC50-81B4-48325E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9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3F666-CEF8-E3E7-E6EB-B6EB222D3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D0B22-423C-0007-77C0-45BB011F0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B2CD-F73F-16DF-71D1-A9ED5D14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CAE9-E58B-D57D-3531-462133E6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1279-C1B3-5DF9-20BD-94384625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60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0ADD-1B9D-8576-9D77-2CF8E4E6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4B1-07BA-DA5A-73AB-973E6A5C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4807-99BB-4907-CD25-23F6BEF8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43C1-F021-2078-5ECC-39A254B9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1C6D-8540-BD79-0B9F-738387FB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09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6605-48C3-09FD-A05A-9DCB0E36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6AC2-0C1A-B3DA-A9FB-D1AE25FA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D381-C2E4-D3EE-CDCE-DDF1EED0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18A2-7CFA-DB5C-21DB-0BEF6893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E377-330E-75B3-C9E8-BB46776F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57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BE7D-709F-852A-0317-FAA4D0AB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1B08-C95D-A71A-2765-B6E8EC98A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5ADB4-A957-68AD-C327-8B5F742E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189E-1432-EFC2-790A-65454F79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1903-7882-76DB-1924-0B85DF59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F25C-BACA-8627-9EAC-B47258AE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25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A033-A26B-0679-BB0D-E0EA0714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C02C-F962-13D7-B7DD-DBDDA283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363E-C22F-8420-A649-6BFA9974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EAAC-AADF-FE2A-7294-CAD89DAFF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0D088-396C-7530-AFB5-A592057A8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2A008-7813-BB29-0DA4-A8AAEA6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9F9CB-C3BA-335E-92D7-89CE09F9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71ACF-7C83-1A6C-A3E7-7F3FAD02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11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E508-910C-4B81-4D84-63D90E06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C9642-AC82-CA09-5B28-724412DC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AAF02-4002-98ED-5DC6-453067C3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30865-D8EF-05D4-4F1E-9EC02081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FD62F-FA82-66CD-3814-B249426D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07A44-F5B5-2857-E76B-0DAB198C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9C41-C9CC-6204-7DA7-DE0CD676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92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2C9A-5672-628A-CACF-23940C7A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F7E7-D2B0-B3CF-89C4-57C10068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7212-5653-2F28-25BA-039FE5733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786B2-A8DE-0AFE-B2AA-0B01CC11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8D0D-6E00-33B7-E85F-85E31B0C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A488C-F92F-EE69-AB6A-8E474D68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03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F6A4-7748-33E6-0E0B-7F2A7644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8E9BD-C35B-5B67-A908-A5416FA83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FF83-A9EF-41A0-D87B-E8432E857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AAD2-5243-0FFA-EF06-B2621796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19B4-1475-E13B-C599-A28BCE1A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45A9D-8679-460A-AC55-577ECCBE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32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ED021-EEEB-F845-1DC7-7D0CD9B1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10D1-3C7B-727C-B657-2ED4B37AB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6E2D-E6AF-EF6D-6BD0-E0CC0F764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3446-A5AB-42D7-8F9D-E154D9A4FE8B}" type="datetimeFigureOut">
              <a:rPr lang="en-ID" smtClean="0"/>
              <a:t>01/02/2023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4E15-E8DE-8285-8801-83ECE8AAF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EB02-D75C-7612-39C3-B66BE0787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31E7-2E62-466E-8E5B-E086A5505A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447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jatimprov.go.id/frontend/dataset/8039/detail_ck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CE53-3F69-F6C9-6FD1-1840BB42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Surabaya Health Care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2E190-8B60-586E-34D3-4D975CE1B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60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929F-D03A-B6FF-5EB2-9CAE773E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1CAD-3EE7-42CB-E0B9-0CD75F4E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Source Link</a:t>
            </a:r>
            <a:endParaRPr lang="en-US" dirty="0"/>
          </a:p>
          <a:p>
            <a:r>
              <a:rPr lang="en-US" dirty="0"/>
              <a:t>Number of files 11 CSV</a:t>
            </a:r>
          </a:p>
          <a:p>
            <a:r>
              <a:rPr lang="en-US" dirty="0"/>
              <a:t>Number of columns 8</a:t>
            </a:r>
          </a:p>
          <a:p>
            <a:pPr lvl="1"/>
            <a:r>
              <a:rPr lang="en-US" dirty="0" err="1"/>
              <a:t>Periode</a:t>
            </a:r>
            <a:endParaRPr lang="en-US" dirty="0"/>
          </a:p>
          <a:p>
            <a:pPr lvl="1"/>
            <a:r>
              <a:rPr lang="en-US" dirty="0"/>
              <a:t>Wilayah</a:t>
            </a:r>
          </a:p>
          <a:p>
            <a:pPr lvl="1"/>
            <a:r>
              <a:rPr lang="en-US" dirty="0" err="1"/>
              <a:t>Kecamatan</a:t>
            </a:r>
            <a:endParaRPr lang="en-US" dirty="0"/>
          </a:p>
          <a:p>
            <a:pPr lvl="1"/>
            <a:r>
              <a:rPr lang="en-US" dirty="0"/>
              <a:t>Nama </a:t>
            </a:r>
            <a:r>
              <a:rPr lang="en-US" dirty="0" err="1"/>
              <a:t>Puskesmas</a:t>
            </a:r>
            <a:endParaRPr lang="en-US" dirty="0"/>
          </a:p>
          <a:p>
            <a:pPr lvl="1"/>
            <a:r>
              <a:rPr lang="en-US" dirty="0"/>
              <a:t>Poli</a:t>
            </a:r>
          </a:p>
          <a:p>
            <a:pPr lvl="1"/>
            <a:r>
              <a:rPr lang="en-US" dirty="0" err="1"/>
              <a:t>Baru</a:t>
            </a:r>
            <a:endParaRPr lang="en-US" dirty="0"/>
          </a:p>
          <a:p>
            <a:pPr lvl="1"/>
            <a:r>
              <a:rPr lang="en-US" dirty="0"/>
              <a:t>Lama</a:t>
            </a:r>
          </a:p>
          <a:p>
            <a:pPr lvl="1"/>
            <a:r>
              <a:rPr lang="en-US" dirty="0"/>
              <a:t>Total </a:t>
            </a:r>
            <a:r>
              <a:rPr lang="en-US" dirty="0" err="1"/>
              <a:t>Kunjungan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72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88A0-C0F1-3167-189D-A1068C5A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Proses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84A6-AB94-D736-F712-F0C7858C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transform 11 CSV files</a:t>
            </a:r>
          </a:p>
          <a:p>
            <a:r>
              <a:rPr lang="en-US" dirty="0"/>
              <a:t>Create additional column for sorting process due to month naming convenience in </a:t>
            </a:r>
            <a:r>
              <a:rPr lang="en-US" dirty="0" err="1"/>
              <a:t>bahasa</a:t>
            </a:r>
            <a:r>
              <a:rPr lang="en-US" dirty="0"/>
              <a:t> (</a:t>
            </a:r>
            <a:r>
              <a:rPr lang="en-US" dirty="0" err="1"/>
              <a:t>Januari</a:t>
            </a:r>
            <a:r>
              <a:rPr lang="en-US" dirty="0"/>
              <a:t> to Month 01, February to Month 02 and so on)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17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00C2-AED9-F1D0-0E43-47FF4367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Analysis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5EC22-09AF-EF96-37C3-7698E1F887F6}"/>
              </a:ext>
            </a:extLst>
          </p:cNvPr>
          <p:cNvSpPr txBox="1"/>
          <p:nvPr/>
        </p:nvSpPr>
        <p:spPr>
          <a:xfrm>
            <a:off x="8724122" y="1371600"/>
            <a:ext cx="3237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distribute based on </a:t>
            </a:r>
          </a:p>
          <a:p>
            <a:pPr marL="342900" indent="-342900">
              <a:buAutoNum type="arabicPeriod"/>
            </a:pPr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January (Month 1) to November (Month 11) with maxed at month 10 (320K total Visitor) and lowest at month 04</a:t>
            </a:r>
          </a:p>
          <a:p>
            <a:pPr marL="342900" indent="-342900">
              <a:buAutoNum type="arabicPeriod"/>
            </a:pPr>
            <a:r>
              <a:rPr lang="en-US" dirty="0"/>
              <a:t>Visitor Type</a:t>
            </a:r>
            <a:br>
              <a:rPr lang="en-US" dirty="0"/>
            </a:br>
            <a:r>
              <a:rPr lang="en-US" dirty="0"/>
              <a:t>Most of the healthcare visitor are recurring visitor with 2M total Visitors</a:t>
            </a:r>
          </a:p>
          <a:p>
            <a:pPr marL="342900" indent="-342900">
              <a:buAutoNum type="arabicPeriod"/>
            </a:pPr>
            <a:r>
              <a:rPr lang="en-US" dirty="0"/>
              <a:t>Sector</a:t>
            </a:r>
            <a:br>
              <a:rPr lang="en-US" dirty="0"/>
            </a:br>
            <a:r>
              <a:rPr lang="en-US" dirty="0"/>
              <a:t>Surabaya </a:t>
            </a:r>
            <a:r>
              <a:rPr lang="en-US" dirty="0" err="1"/>
              <a:t>selatan</a:t>
            </a:r>
            <a:r>
              <a:rPr lang="en-US" dirty="0"/>
              <a:t>/south Surabaya have the most visitors from January to November 2022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BC272C1-F632-6C27-225E-F4302074E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455"/>
            <a:ext cx="7531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9E75-0308-A4F2-AB25-36836045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(1/2)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324FB-4BED-5B59-51F5-3E661BE13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3116"/>
            <a:ext cx="75865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EF30-CD5D-CEC0-644C-08525A0653C9}"/>
              </a:ext>
            </a:extLst>
          </p:cNvPr>
          <p:cNvSpPr txBox="1"/>
          <p:nvPr/>
        </p:nvSpPr>
        <p:spPr>
          <a:xfrm>
            <a:off x="8711738" y="1493116"/>
            <a:ext cx="3084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trend analysis from January to November</a:t>
            </a:r>
          </a:p>
          <a:p>
            <a:r>
              <a:rPr lang="en-US" dirty="0"/>
              <a:t>As we can see here the number peaked in October most contributor of it from new visitor</a:t>
            </a:r>
          </a:p>
          <a:p>
            <a:r>
              <a:rPr lang="en-US" dirty="0"/>
              <a:t>We will zoom in to October only which healthcare and sector contribute in new visitor</a:t>
            </a:r>
          </a:p>
        </p:txBody>
      </p:sp>
    </p:spTree>
    <p:extLst>
      <p:ext uri="{BB962C8B-B14F-4D97-AF65-F5344CB8AC3E}">
        <p14:creationId xmlns:p14="http://schemas.microsoft.com/office/powerpoint/2010/main" val="20417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9E75-0308-A4F2-AB25-36836045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(2/2)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7EDC71-2091-E093-F5C1-5FCCB8488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113" y="1285297"/>
            <a:ext cx="9095675" cy="5391801"/>
          </a:xfrm>
        </p:spPr>
      </p:pic>
    </p:spTree>
    <p:extLst>
      <p:ext uri="{BB962C8B-B14F-4D97-AF65-F5344CB8AC3E}">
        <p14:creationId xmlns:p14="http://schemas.microsoft.com/office/powerpoint/2010/main" val="4596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45EB-1ADA-4B28-D2E7-239B2832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DAD34-C2A0-B51E-CF3E-204C5DBB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16" y="1253331"/>
            <a:ext cx="9133338" cy="52395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73A0B-EDD4-4C4E-A1D3-EBAB7E0782CD}"/>
              </a:ext>
            </a:extLst>
          </p:cNvPr>
          <p:cNvSpPr txBox="1"/>
          <p:nvPr/>
        </p:nvSpPr>
        <p:spPr>
          <a:xfrm>
            <a:off x="9825134" y="1253331"/>
            <a:ext cx="2146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month: October with 320K</a:t>
            </a:r>
          </a:p>
          <a:p>
            <a:r>
              <a:rPr lang="en-US" dirty="0"/>
              <a:t>Based On Sector:</a:t>
            </a:r>
          </a:p>
          <a:p>
            <a:r>
              <a:rPr lang="en-US" dirty="0"/>
              <a:t>South Surabaya with 650K visitor</a:t>
            </a:r>
          </a:p>
          <a:p>
            <a:r>
              <a:rPr lang="en-US" dirty="0"/>
              <a:t>Based on location:</a:t>
            </a:r>
          </a:p>
          <a:p>
            <a:r>
              <a:rPr lang="en-US" dirty="0"/>
              <a:t>Jagir with 65K Visitor</a:t>
            </a:r>
          </a:p>
        </p:txBody>
      </p:sp>
    </p:spTree>
    <p:extLst>
      <p:ext uri="{BB962C8B-B14F-4D97-AF65-F5344CB8AC3E}">
        <p14:creationId xmlns:p14="http://schemas.microsoft.com/office/powerpoint/2010/main" val="31894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F3AD-2474-858D-3422-4D3DBF04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Depth Jagir Analysis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9DFA0-4E9E-8E45-F153-CDB9F4C01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30" y="1508383"/>
            <a:ext cx="8720075" cy="50883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78968F-D1A2-2F75-FA42-44A9C3A61585}"/>
              </a:ext>
            </a:extLst>
          </p:cNvPr>
          <p:cNvSpPr txBox="1"/>
          <p:nvPr/>
        </p:nvSpPr>
        <p:spPr>
          <a:xfrm>
            <a:off x="9442580" y="1884784"/>
            <a:ext cx="2276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conduct a further analysis on most visited healthcare in 2022 which is </a:t>
            </a:r>
            <a:r>
              <a:rPr lang="en-US" dirty="0" err="1"/>
              <a:t>Pusksesmas</a:t>
            </a:r>
            <a:r>
              <a:rPr lang="en-US" dirty="0"/>
              <a:t> Jagir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970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Surabaya Health Care Analysis</vt:lpstr>
      <vt:lpstr>Data Analysis</vt:lpstr>
      <vt:lpstr>Transformation Proses</vt:lpstr>
      <vt:lpstr>Distribution Analysis</vt:lpstr>
      <vt:lpstr>Trend Analysis (1/2)</vt:lpstr>
      <vt:lpstr>Trend Analysis (2/2)</vt:lpstr>
      <vt:lpstr>Ranking</vt:lpstr>
      <vt:lpstr>In Depth Jagir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Surabaya Health Care Analysis</dc:title>
  <dc:creator>Pandu Gumelar Pratama</dc:creator>
  <cp:lastModifiedBy>Pandu Gumelar Pratama</cp:lastModifiedBy>
  <cp:revision>1</cp:revision>
  <dcterms:created xsi:type="dcterms:W3CDTF">2023-02-01T01:37:06Z</dcterms:created>
  <dcterms:modified xsi:type="dcterms:W3CDTF">2023-02-01T03:21:01Z</dcterms:modified>
</cp:coreProperties>
</file>