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3FF2-3813-4918-B095-97C70D4035E7}" type="datetimeFigureOut">
              <a:rPr lang="en-ID" smtClean="0"/>
              <a:t>12/08/2019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3591-76DD-489D-A9A9-FB1CD22E9D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29442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3FF2-3813-4918-B095-97C70D4035E7}" type="datetimeFigureOut">
              <a:rPr lang="en-ID" smtClean="0"/>
              <a:t>12/08/2019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3591-76DD-489D-A9A9-FB1CD22E9D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00885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3FF2-3813-4918-B095-97C70D4035E7}" type="datetimeFigureOut">
              <a:rPr lang="en-ID" smtClean="0"/>
              <a:t>12/08/2019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3591-76DD-489D-A9A9-FB1CD22E9D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18513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3FF2-3813-4918-B095-97C70D4035E7}" type="datetimeFigureOut">
              <a:rPr lang="en-ID" smtClean="0"/>
              <a:t>12/08/2019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3591-76DD-489D-A9A9-FB1CD22E9D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13391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3FF2-3813-4918-B095-97C70D4035E7}" type="datetimeFigureOut">
              <a:rPr lang="en-ID" smtClean="0"/>
              <a:t>12/08/2019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3591-76DD-489D-A9A9-FB1CD22E9D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53191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3FF2-3813-4918-B095-97C70D4035E7}" type="datetimeFigureOut">
              <a:rPr lang="en-ID" smtClean="0"/>
              <a:t>12/08/2019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3591-76DD-489D-A9A9-FB1CD22E9D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46834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3FF2-3813-4918-B095-97C70D4035E7}" type="datetimeFigureOut">
              <a:rPr lang="en-ID" smtClean="0"/>
              <a:t>12/08/2019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3591-76DD-489D-A9A9-FB1CD22E9D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1572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3FF2-3813-4918-B095-97C70D4035E7}" type="datetimeFigureOut">
              <a:rPr lang="en-ID" smtClean="0"/>
              <a:t>12/08/2019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3591-76DD-489D-A9A9-FB1CD22E9D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29124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3FF2-3813-4918-B095-97C70D4035E7}" type="datetimeFigureOut">
              <a:rPr lang="en-ID" smtClean="0"/>
              <a:t>12/08/2019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3591-76DD-489D-A9A9-FB1CD22E9D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69876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3FF2-3813-4918-B095-97C70D4035E7}" type="datetimeFigureOut">
              <a:rPr lang="en-ID" smtClean="0"/>
              <a:t>12/08/2019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3591-76DD-489D-A9A9-FB1CD22E9D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6203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3FF2-3813-4918-B095-97C70D4035E7}" type="datetimeFigureOut">
              <a:rPr lang="en-ID" smtClean="0"/>
              <a:t>12/08/2019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3591-76DD-489D-A9A9-FB1CD22E9D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93841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3FF2-3813-4918-B095-97C70D4035E7}" type="datetimeFigureOut">
              <a:rPr lang="en-ID" smtClean="0"/>
              <a:t>12/08/2019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3591-76DD-489D-A9A9-FB1CD22E9D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9131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B7F00298-32BC-4ECA-BFF6-2B5FD427C663}"/>
              </a:ext>
            </a:extLst>
          </p:cNvPr>
          <p:cNvSpPr/>
          <p:nvPr/>
        </p:nvSpPr>
        <p:spPr>
          <a:xfrm>
            <a:off x="447493" y="281852"/>
            <a:ext cx="1107882" cy="700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470T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38A0F073-D671-48BB-90DC-14BA997B8717}"/>
              </a:ext>
            </a:extLst>
          </p:cNvPr>
          <p:cNvSpPr/>
          <p:nvPr/>
        </p:nvSpPr>
        <p:spPr>
          <a:xfrm>
            <a:off x="1555374" y="281852"/>
            <a:ext cx="3254573" cy="70078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</a:t>
            </a:r>
            <a:r>
              <a:rPr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</a:t>
            </a:r>
            <a:r>
              <a:rPr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: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452B4A9A-2223-449D-AB21-F9AF9B2BE7D3}"/>
              </a:ext>
            </a:extLst>
          </p:cNvPr>
          <p:cNvSpPr/>
          <p:nvPr/>
        </p:nvSpPr>
        <p:spPr>
          <a:xfrm>
            <a:off x="4809948" y="281852"/>
            <a:ext cx="1107882" cy="700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xmlns="" id="{5D696FAF-6392-4E06-9BEE-7A88DADF7FB6}"/>
              </a:ext>
            </a:extLst>
          </p:cNvPr>
          <p:cNvSpPr/>
          <p:nvPr/>
        </p:nvSpPr>
        <p:spPr>
          <a:xfrm>
            <a:off x="447489" y="982635"/>
            <a:ext cx="1107882" cy="700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D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en-ID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470T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xmlns="" id="{B6AAF0EC-C31F-4F02-AE7C-199CF9055FF7}"/>
              </a:ext>
            </a:extLst>
          </p:cNvPr>
          <p:cNvSpPr/>
          <p:nvPr/>
        </p:nvSpPr>
        <p:spPr>
          <a:xfrm>
            <a:off x="1555371" y="982632"/>
            <a:ext cx="3254573" cy="70078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: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xmlns="" id="{F0CB50DA-65A7-4BD5-AD6D-6ECED29A9F7F}"/>
              </a:ext>
            </a:extLst>
          </p:cNvPr>
          <p:cNvSpPr/>
          <p:nvPr/>
        </p:nvSpPr>
        <p:spPr>
          <a:xfrm>
            <a:off x="4809948" y="982638"/>
            <a:ext cx="1107882" cy="700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xmlns="" id="{047792A4-FF23-4231-8254-E68983C87FAF}"/>
              </a:ext>
            </a:extLst>
          </p:cNvPr>
          <p:cNvSpPr/>
          <p:nvPr/>
        </p:nvSpPr>
        <p:spPr>
          <a:xfrm>
            <a:off x="447491" y="1683424"/>
            <a:ext cx="1107882" cy="700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470T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xmlns="" id="{7B901D5A-738D-4840-A292-08F685B69C3E}"/>
              </a:ext>
            </a:extLst>
          </p:cNvPr>
          <p:cNvSpPr/>
          <p:nvPr/>
        </p:nvSpPr>
        <p:spPr>
          <a:xfrm>
            <a:off x="1555372" y="1683424"/>
            <a:ext cx="3254573" cy="70078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: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xmlns="" id="{5B1CC88B-8806-48D6-A080-38ED533590E7}"/>
              </a:ext>
            </a:extLst>
          </p:cNvPr>
          <p:cNvSpPr/>
          <p:nvPr/>
        </p:nvSpPr>
        <p:spPr>
          <a:xfrm>
            <a:off x="4809946" y="1683424"/>
            <a:ext cx="1107882" cy="700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xmlns="" id="{1A7789D0-5F4E-4F3A-9A9A-FC113F0BC150}"/>
              </a:ext>
            </a:extLst>
          </p:cNvPr>
          <p:cNvSpPr/>
          <p:nvPr/>
        </p:nvSpPr>
        <p:spPr>
          <a:xfrm>
            <a:off x="447491" y="2384208"/>
            <a:ext cx="1107882" cy="700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D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algn="ctr"/>
            <a:r>
              <a:rPr lang="en-ID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380T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xmlns="" id="{D91E05A5-1072-4E6D-9DD1-A1D259FB2B51}"/>
              </a:ext>
            </a:extLst>
          </p:cNvPr>
          <p:cNvSpPr/>
          <p:nvPr/>
        </p:nvSpPr>
        <p:spPr>
          <a:xfrm>
            <a:off x="1555372" y="2384208"/>
            <a:ext cx="3254573" cy="70078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: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xmlns="" id="{D07E9B1A-07C7-4A8F-80EE-23291AFB9137}"/>
              </a:ext>
            </a:extLst>
          </p:cNvPr>
          <p:cNvSpPr/>
          <p:nvPr/>
        </p:nvSpPr>
        <p:spPr>
          <a:xfrm>
            <a:off x="4809946" y="2384208"/>
            <a:ext cx="1107882" cy="700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xmlns="" id="{3369B185-6C3F-40F9-A96D-903227C46ABE}"/>
              </a:ext>
            </a:extLst>
          </p:cNvPr>
          <p:cNvSpPr/>
          <p:nvPr/>
        </p:nvSpPr>
        <p:spPr>
          <a:xfrm>
            <a:off x="447491" y="3084991"/>
            <a:ext cx="1107882" cy="700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D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algn="ctr"/>
            <a:r>
              <a:rPr lang="en-ID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380T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xmlns="" id="{DF3F1FA8-E8DE-4745-AA46-CDA8DB200626}"/>
              </a:ext>
            </a:extLst>
          </p:cNvPr>
          <p:cNvSpPr/>
          <p:nvPr/>
        </p:nvSpPr>
        <p:spPr>
          <a:xfrm>
            <a:off x="1555372" y="3084991"/>
            <a:ext cx="3254573" cy="70078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: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xmlns="" id="{98FED902-1FEA-4070-B4AD-E4DFD1CEC2AA}"/>
              </a:ext>
            </a:extLst>
          </p:cNvPr>
          <p:cNvSpPr/>
          <p:nvPr/>
        </p:nvSpPr>
        <p:spPr>
          <a:xfrm>
            <a:off x="4809946" y="3084991"/>
            <a:ext cx="1107882" cy="700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xmlns="" id="{F15497C2-C612-4A0A-A182-38CED38330C2}"/>
              </a:ext>
            </a:extLst>
          </p:cNvPr>
          <p:cNvSpPr/>
          <p:nvPr/>
        </p:nvSpPr>
        <p:spPr>
          <a:xfrm>
            <a:off x="447491" y="3785774"/>
            <a:ext cx="1107882" cy="700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D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220T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xmlns="" id="{24BE1785-DC80-449E-8F76-F1CE059709B1}"/>
              </a:ext>
            </a:extLst>
          </p:cNvPr>
          <p:cNvSpPr/>
          <p:nvPr/>
        </p:nvSpPr>
        <p:spPr>
          <a:xfrm>
            <a:off x="1555372" y="3785774"/>
            <a:ext cx="3254573" cy="70078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: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xmlns="" id="{871D0439-2A25-4D9F-8A79-FE6DF38CFB38}"/>
              </a:ext>
            </a:extLst>
          </p:cNvPr>
          <p:cNvSpPr/>
          <p:nvPr/>
        </p:nvSpPr>
        <p:spPr>
          <a:xfrm>
            <a:off x="4809946" y="3785774"/>
            <a:ext cx="1107882" cy="700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xmlns="" id="{30F70829-1FAC-4E24-A168-9F9E3E9D61B0}"/>
              </a:ext>
            </a:extLst>
          </p:cNvPr>
          <p:cNvSpPr/>
          <p:nvPr/>
        </p:nvSpPr>
        <p:spPr>
          <a:xfrm>
            <a:off x="447491" y="4486556"/>
            <a:ext cx="1107882" cy="700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D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pPr algn="ctr"/>
            <a:r>
              <a:rPr lang="en-ID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270T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xmlns="" id="{243D15EC-8ECF-494A-9EBB-BC76F076ED0F}"/>
              </a:ext>
            </a:extLst>
          </p:cNvPr>
          <p:cNvSpPr/>
          <p:nvPr/>
        </p:nvSpPr>
        <p:spPr>
          <a:xfrm>
            <a:off x="1555372" y="4486556"/>
            <a:ext cx="3254573" cy="70078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: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xmlns="" id="{D3335A92-202C-4912-BB7D-224FFAD5D91A}"/>
              </a:ext>
            </a:extLst>
          </p:cNvPr>
          <p:cNvSpPr/>
          <p:nvPr/>
        </p:nvSpPr>
        <p:spPr>
          <a:xfrm>
            <a:off x="4809946" y="4486556"/>
            <a:ext cx="1107882" cy="700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xmlns="" id="{2D99E79D-6BBB-4EB3-B64D-B2C2E16CB1C3}"/>
              </a:ext>
            </a:extLst>
          </p:cNvPr>
          <p:cNvSpPr/>
          <p:nvPr/>
        </p:nvSpPr>
        <p:spPr>
          <a:xfrm>
            <a:off x="447491" y="5187338"/>
            <a:ext cx="1107882" cy="700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D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pPr algn="ctr"/>
            <a:r>
              <a:rPr lang="en-ID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650T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xmlns="" id="{482ACCCE-88CA-4B0E-BA70-534DBE6E59EF}"/>
              </a:ext>
            </a:extLst>
          </p:cNvPr>
          <p:cNvSpPr/>
          <p:nvPr/>
        </p:nvSpPr>
        <p:spPr>
          <a:xfrm>
            <a:off x="1555372" y="5187338"/>
            <a:ext cx="3254573" cy="70078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: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xmlns="" id="{55E2B109-A500-4F3F-BF99-0CEF6DBEA3BB}"/>
              </a:ext>
            </a:extLst>
          </p:cNvPr>
          <p:cNvSpPr/>
          <p:nvPr/>
        </p:nvSpPr>
        <p:spPr>
          <a:xfrm>
            <a:off x="4809946" y="5187338"/>
            <a:ext cx="1107882" cy="700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xmlns="" id="{C8508067-FF54-47D2-B368-96855545466A}"/>
              </a:ext>
            </a:extLst>
          </p:cNvPr>
          <p:cNvSpPr/>
          <p:nvPr/>
        </p:nvSpPr>
        <p:spPr>
          <a:xfrm>
            <a:off x="447491" y="5888120"/>
            <a:ext cx="1107882" cy="700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D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pPr algn="ctr"/>
            <a:r>
              <a:rPr lang="en-ID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650T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xmlns="" id="{C1D1060D-6001-4844-850B-D9E0A237B8DB}"/>
              </a:ext>
            </a:extLst>
          </p:cNvPr>
          <p:cNvSpPr/>
          <p:nvPr/>
        </p:nvSpPr>
        <p:spPr>
          <a:xfrm>
            <a:off x="1555372" y="5888120"/>
            <a:ext cx="3254573" cy="70078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: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xmlns="" id="{63D7C249-C7B3-4199-8C62-25EC747EA0CB}"/>
              </a:ext>
            </a:extLst>
          </p:cNvPr>
          <p:cNvSpPr/>
          <p:nvPr/>
        </p:nvSpPr>
        <p:spPr>
          <a:xfrm>
            <a:off x="4809946" y="5888120"/>
            <a:ext cx="1107882" cy="700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xmlns="" id="{4B9C076A-5648-47DB-9D23-643950B1C99A}"/>
              </a:ext>
            </a:extLst>
          </p:cNvPr>
          <p:cNvSpPr/>
          <p:nvPr/>
        </p:nvSpPr>
        <p:spPr>
          <a:xfrm>
            <a:off x="6274176" y="281850"/>
            <a:ext cx="1107882" cy="700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D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650T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xmlns="" id="{A1BE711D-C97D-428F-9D4F-FA998B63DDA0}"/>
              </a:ext>
            </a:extLst>
          </p:cNvPr>
          <p:cNvSpPr/>
          <p:nvPr/>
        </p:nvSpPr>
        <p:spPr>
          <a:xfrm>
            <a:off x="7382057" y="281850"/>
            <a:ext cx="3254573" cy="70078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: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xmlns="" id="{6211A3A6-71CB-4F99-BC35-1824C95EE5EB}"/>
              </a:ext>
            </a:extLst>
          </p:cNvPr>
          <p:cNvSpPr/>
          <p:nvPr/>
        </p:nvSpPr>
        <p:spPr>
          <a:xfrm>
            <a:off x="10636631" y="281850"/>
            <a:ext cx="1107882" cy="700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xmlns="" id="{4B294BF4-18F6-4551-94C7-4E0BD0025D2A}"/>
              </a:ext>
            </a:extLst>
          </p:cNvPr>
          <p:cNvSpPr/>
          <p:nvPr/>
        </p:nvSpPr>
        <p:spPr>
          <a:xfrm>
            <a:off x="6274176" y="982636"/>
            <a:ext cx="1107882" cy="700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650T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xmlns="" id="{1BD3D032-54C9-4EFE-A5B3-B56E18BDB2F7}"/>
              </a:ext>
            </a:extLst>
          </p:cNvPr>
          <p:cNvSpPr/>
          <p:nvPr/>
        </p:nvSpPr>
        <p:spPr>
          <a:xfrm>
            <a:off x="7382057" y="982636"/>
            <a:ext cx="3254573" cy="70078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: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xmlns="" id="{34A55DCE-D8C1-456B-9B3A-70D459659FAE}"/>
              </a:ext>
            </a:extLst>
          </p:cNvPr>
          <p:cNvSpPr/>
          <p:nvPr/>
        </p:nvSpPr>
        <p:spPr>
          <a:xfrm>
            <a:off x="10636631" y="982636"/>
            <a:ext cx="1107882" cy="700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xmlns="" id="{56F03CAE-8AA7-4E59-9984-7C826DF3C5D7}"/>
              </a:ext>
            </a:extLst>
          </p:cNvPr>
          <p:cNvSpPr/>
          <p:nvPr/>
        </p:nvSpPr>
        <p:spPr>
          <a:xfrm>
            <a:off x="6274174" y="1683422"/>
            <a:ext cx="1107882" cy="700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270T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xmlns="" id="{1E3CBD8F-1FBB-46B2-8B51-2B9EEAC0E197}"/>
              </a:ext>
            </a:extLst>
          </p:cNvPr>
          <p:cNvSpPr/>
          <p:nvPr/>
        </p:nvSpPr>
        <p:spPr>
          <a:xfrm>
            <a:off x="7382055" y="1683422"/>
            <a:ext cx="3254573" cy="70078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: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xmlns="" id="{1CD563D4-051B-48B3-B13B-ACFC637D4AB7}"/>
              </a:ext>
            </a:extLst>
          </p:cNvPr>
          <p:cNvSpPr/>
          <p:nvPr/>
        </p:nvSpPr>
        <p:spPr>
          <a:xfrm>
            <a:off x="10636629" y="1683422"/>
            <a:ext cx="1107882" cy="700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xmlns="" id="{82809A8E-B0E6-469B-BD23-514A26271CD0}"/>
              </a:ext>
            </a:extLst>
          </p:cNvPr>
          <p:cNvSpPr/>
          <p:nvPr/>
        </p:nvSpPr>
        <p:spPr>
          <a:xfrm>
            <a:off x="6274174" y="2384206"/>
            <a:ext cx="1107882" cy="700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270T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xmlns="" id="{A30A84AB-27DC-4338-B773-60CC0B8DA1E7}"/>
              </a:ext>
            </a:extLst>
          </p:cNvPr>
          <p:cNvSpPr/>
          <p:nvPr/>
        </p:nvSpPr>
        <p:spPr>
          <a:xfrm>
            <a:off x="7382055" y="2384206"/>
            <a:ext cx="3254573" cy="70078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: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xmlns="" id="{899B6B90-9167-4E2B-9074-044EF0E4D88B}"/>
              </a:ext>
            </a:extLst>
          </p:cNvPr>
          <p:cNvSpPr/>
          <p:nvPr/>
        </p:nvSpPr>
        <p:spPr>
          <a:xfrm>
            <a:off x="10636629" y="2384206"/>
            <a:ext cx="1107882" cy="700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xmlns="" id="{DB33C6B1-539A-4608-BB3B-0DB8B9F64C0D}"/>
              </a:ext>
            </a:extLst>
          </p:cNvPr>
          <p:cNvSpPr/>
          <p:nvPr/>
        </p:nvSpPr>
        <p:spPr>
          <a:xfrm>
            <a:off x="6274174" y="3084989"/>
            <a:ext cx="1107882" cy="700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270T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xmlns="" id="{7E5EDD3D-F585-4E7A-B884-288403B78934}"/>
              </a:ext>
            </a:extLst>
          </p:cNvPr>
          <p:cNvSpPr/>
          <p:nvPr/>
        </p:nvSpPr>
        <p:spPr>
          <a:xfrm>
            <a:off x="7382055" y="3084989"/>
            <a:ext cx="3254573" cy="70078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: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xmlns="" id="{7396679D-8894-4772-AB48-C49D6D565E4E}"/>
              </a:ext>
            </a:extLst>
          </p:cNvPr>
          <p:cNvSpPr/>
          <p:nvPr/>
        </p:nvSpPr>
        <p:spPr>
          <a:xfrm>
            <a:off x="10636629" y="3084989"/>
            <a:ext cx="1107882" cy="700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xmlns="" id="{1EF80281-06EE-4580-A175-7EFFFC757A0C}"/>
              </a:ext>
            </a:extLst>
          </p:cNvPr>
          <p:cNvSpPr/>
          <p:nvPr/>
        </p:nvSpPr>
        <p:spPr>
          <a:xfrm>
            <a:off x="6274174" y="3785772"/>
            <a:ext cx="1107882" cy="700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220T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xmlns="" id="{B818ADD7-1030-4C7E-8C64-6572556366F0}"/>
              </a:ext>
            </a:extLst>
          </p:cNvPr>
          <p:cNvSpPr/>
          <p:nvPr/>
        </p:nvSpPr>
        <p:spPr>
          <a:xfrm>
            <a:off x="7382055" y="3785772"/>
            <a:ext cx="3254573" cy="70078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: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xmlns="" id="{811E1997-4EC8-41B7-82A1-6483C8980719}"/>
              </a:ext>
            </a:extLst>
          </p:cNvPr>
          <p:cNvSpPr/>
          <p:nvPr/>
        </p:nvSpPr>
        <p:spPr>
          <a:xfrm>
            <a:off x="10636629" y="3785772"/>
            <a:ext cx="1107882" cy="700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xmlns="" id="{FC71504F-B7F7-4271-9929-D142D20F33BC}"/>
              </a:ext>
            </a:extLst>
          </p:cNvPr>
          <p:cNvSpPr/>
          <p:nvPr/>
        </p:nvSpPr>
        <p:spPr>
          <a:xfrm>
            <a:off x="6274174" y="4486554"/>
            <a:ext cx="1107882" cy="700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220T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xmlns="" id="{580540C2-B873-4205-9BB0-AA3E862F064C}"/>
              </a:ext>
            </a:extLst>
          </p:cNvPr>
          <p:cNvSpPr/>
          <p:nvPr/>
        </p:nvSpPr>
        <p:spPr>
          <a:xfrm>
            <a:off x="7382055" y="4486554"/>
            <a:ext cx="3254573" cy="70078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: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xmlns="" id="{FD37896E-5BF5-49D1-88EB-46B4D0AD20BB}"/>
              </a:ext>
            </a:extLst>
          </p:cNvPr>
          <p:cNvSpPr/>
          <p:nvPr/>
        </p:nvSpPr>
        <p:spPr>
          <a:xfrm>
            <a:off x="10636629" y="4486554"/>
            <a:ext cx="1107882" cy="700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xmlns="" id="{96CEFBBB-ABF9-401B-8110-7FE007F45421}"/>
              </a:ext>
            </a:extLst>
          </p:cNvPr>
          <p:cNvSpPr/>
          <p:nvPr/>
        </p:nvSpPr>
        <p:spPr>
          <a:xfrm>
            <a:off x="6274174" y="5187336"/>
            <a:ext cx="1107882" cy="700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220T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xmlns="" id="{82CF1F0C-8925-46F0-807D-71247FFA2252}"/>
              </a:ext>
            </a:extLst>
          </p:cNvPr>
          <p:cNvSpPr/>
          <p:nvPr/>
        </p:nvSpPr>
        <p:spPr>
          <a:xfrm>
            <a:off x="7382055" y="5187336"/>
            <a:ext cx="3254573" cy="70078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: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xmlns="" id="{8B43F5BF-BC89-41D4-826D-5CE0D33D6423}"/>
              </a:ext>
            </a:extLst>
          </p:cNvPr>
          <p:cNvSpPr/>
          <p:nvPr/>
        </p:nvSpPr>
        <p:spPr>
          <a:xfrm>
            <a:off x="10636629" y="5187336"/>
            <a:ext cx="1107882" cy="700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xmlns="" id="{94FD28BC-69C6-46BC-8B4E-157377C0E7B0}"/>
              </a:ext>
            </a:extLst>
          </p:cNvPr>
          <p:cNvSpPr/>
          <p:nvPr/>
        </p:nvSpPr>
        <p:spPr>
          <a:xfrm>
            <a:off x="6274174" y="5888118"/>
            <a:ext cx="1107882" cy="700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220T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xmlns="" id="{6265200C-084D-4209-A849-18FF09A4844E}"/>
              </a:ext>
            </a:extLst>
          </p:cNvPr>
          <p:cNvSpPr/>
          <p:nvPr/>
        </p:nvSpPr>
        <p:spPr>
          <a:xfrm>
            <a:off x="7382055" y="5888118"/>
            <a:ext cx="3254573" cy="70078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: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: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xmlns="" id="{6A98DD51-063A-4D53-A39D-0F1DAE29EEF8}"/>
              </a:ext>
            </a:extLst>
          </p:cNvPr>
          <p:cNvSpPr/>
          <p:nvPr/>
        </p:nvSpPr>
        <p:spPr>
          <a:xfrm>
            <a:off x="10636629" y="5888118"/>
            <a:ext cx="1107882" cy="700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6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10000">
        <p:blinds/>
      </p:transition>
    </mc:Choice>
    <mc:Fallback xmlns="">
      <p:transition spd="slow" advClick="0" advTm="10000">
        <p:blinds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F20403C-708D-417F-8378-6572409897AB}"/>
              </a:ext>
            </a:extLst>
          </p:cNvPr>
          <p:cNvSpPr/>
          <p:nvPr/>
        </p:nvSpPr>
        <p:spPr>
          <a:xfrm>
            <a:off x="884815" y="2350725"/>
            <a:ext cx="1858386" cy="1732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650T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CFE691E-9AC2-4545-98E7-ABE2EBA8E429}"/>
              </a:ext>
            </a:extLst>
          </p:cNvPr>
          <p:cNvSpPr/>
          <p:nvPr/>
        </p:nvSpPr>
        <p:spPr>
          <a:xfrm>
            <a:off x="336395" y="387868"/>
            <a:ext cx="4946143" cy="1732479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	:</a:t>
            </a:r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F086DAD-6159-4E21-BF88-EDC26EF11485}"/>
              </a:ext>
            </a:extLst>
          </p:cNvPr>
          <p:cNvSpPr/>
          <p:nvPr/>
        </p:nvSpPr>
        <p:spPr>
          <a:xfrm>
            <a:off x="280946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0B9EE43-A57E-4D5F-8629-5402AED02018}"/>
              </a:ext>
            </a:extLst>
          </p:cNvPr>
          <p:cNvSpPr/>
          <p:nvPr/>
        </p:nvSpPr>
        <p:spPr>
          <a:xfrm>
            <a:off x="280946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10707A1A-7792-40FC-B139-A43E37E27F54}"/>
              </a:ext>
            </a:extLst>
          </p:cNvPr>
          <p:cNvSpPr/>
          <p:nvPr/>
        </p:nvSpPr>
        <p:spPr>
          <a:xfrm>
            <a:off x="352505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B2C150F3-1C17-4C85-A9E5-A98F772176DB}"/>
              </a:ext>
            </a:extLst>
          </p:cNvPr>
          <p:cNvSpPr/>
          <p:nvPr/>
        </p:nvSpPr>
        <p:spPr>
          <a:xfrm>
            <a:off x="352505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FFB99A3C-00D2-4785-B84C-6DC13ECF6CDF}"/>
              </a:ext>
            </a:extLst>
          </p:cNvPr>
          <p:cNvSpPr/>
          <p:nvPr/>
        </p:nvSpPr>
        <p:spPr>
          <a:xfrm>
            <a:off x="4227321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907DD084-9992-4B1C-8948-B2C8BE8D0B14}"/>
              </a:ext>
            </a:extLst>
          </p:cNvPr>
          <p:cNvSpPr/>
          <p:nvPr/>
        </p:nvSpPr>
        <p:spPr>
          <a:xfrm>
            <a:off x="4227321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ED60FC0C-882E-42EC-8EE8-81EBA4BCE765}"/>
              </a:ext>
            </a:extLst>
          </p:cNvPr>
          <p:cNvSpPr/>
          <p:nvPr/>
        </p:nvSpPr>
        <p:spPr>
          <a:xfrm>
            <a:off x="4942906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E6060119-3310-4811-A297-AE206D9D702A}"/>
              </a:ext>
            </a:extLst>
          </p:cNvPr>
          <p:cNvSpPr/>
          <p:nvPr/>
        </p:nvSpPr>
        <p:spPr>
          <a:xfrm>
            <a:off x="4942906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C1010FD0-BBA5-4353-B9EE-895887071B7D}"/>
              </a:ext>
            </a:extLst>
          </p:cNvPr>
          <p:cNvSpPr/>
          <p:nvPr/>
        </p:nvSpPr>
        <p:spPr>
          <a:xfrm>
            <a:off x="566493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A00935D7-E760-4674-BF08-77F117FC718B}"/>
              </a:ext>
            </a:extLst>
          </p:cNvPr>
          <p:cNvSpPr/>
          <p:nvPr/>
        </p:nvSpPr>
        <p:spPr>
          <a:xfrm>
            <a:off x="566493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6F4AA2C-4CB0-4E63-A4DD-8ED326C2B759}"/>
              </a:ext>
            </a:extLst>
          </p:cNvPr>
          <p:cNvSpPr/>
          <p:nvPr/>
        </p:nvSpPr>
        <p:spPr>
          <a:xfrm>
            <a:off x="638052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4DBF2AE9-2C12-4E3A-89B8-6C83038171F8}"/>
              </a:ext>
            </a:extLst>
          </p:cNvPr>
          <p:cNvSpPr/>
          <p:nvPr/>
        </p:nvSpPr>
        <p:spPr>
          <a:xfrm>
            <a:off x="638052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77A37D1C-E0A2-4F7C-8F1F-F098C1FB1CED}"/>
              </a:ext>
            </a:extLst>
          </p:cNvPr>
          <p:cNvSpPr/>
          <p:nvPr/>
        </p:nvSpPr>
        <p:spPr>
          <a:xfrm>
            <a:off x="708279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19F621-900D-4CCB-AF97-F10E8DD88AE5}"/>
              </a:ext>
            </a:extLst>
          </p:cNvPr>
          <p:cNvSpPr/>
          <p:nvPr/>
        </p:nvSpPr>
        <p:spPr>
          <a:xfrm>
            <a:off x="708279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9D2EE1FB-B882-46ED-ADB4-0D4265E377E3}"/>
              </a:ext>
            </a:extLst>
          </p:cNvPr>
          <p:cNvSpPr/>
          <p:nvPr/>
        </p:nvSpPr>
        <p:spPr>
          <a:xfrm>
            <a:off x="779837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BA8AB14-AF4E-4894-A9AF-BC07D7C43938}"/>
              </a:ext>
            </a:extLst>
          </p:cNvPr>
          <p:cNvSpPr/>
          <p:nvPr/>
        </p:nvSpPr>
        <p:spPr>
          <a:xfrm>
            <a:off x="779837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CBE44284-37E9-44C7-AC8F-B751FD883FBA}"/>
              </a:ext>
            </a:extLst>
          </p:cNvPr>
          <p:cNvSpPr/>
          <p:nvPr/>
        </p:nvSpPr>
        <p:spPr>
          <a:xfrm>
            <a:off x="851466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58D71C18-6188-40F8-8B31-1867FA347937}"/>
              </a:ext>
            </a:extLst>
          </p:cNvPr>
          <p:cNvSpPr/>
          <p:nvPr/>
        </p:nvSpPr>
        <p:spPr>
          <a:xfrm>
            <a:off x="851466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B4EF3516-C1CD-42F3-BCCE-F5F7D5427E22}"/>
              </a:ext>
            </a:extLst>
          </p:cNvPr>
          <p:cNvSpPr/>
          <p:nvPr/>
        </p:nvSpPr>
        <p:spPr>
          <a:xfrm>
            <a:off x="923024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F056122D-AE52-4731-B354-CF86B031225D}"/>
              </a:ext>
            </a:extLst>
          </p:cNvPr>
          <p:cNvSpPr/>
          <p:nvPr/>
        </p:nvSpPr>
        <p:spPr>
          <a:xfrm>
            <a:off x="923024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108B8545-7F68-42AF-9BEE-9369C3EFFD24}"/>
              </a:ext>
            </a:extLst>
          </p:cNvPr>
          <p:cNvSpPr/>
          <p:nvPr/>
        </p:nvSpPr>
        <p:spPr>
          <a:xfrm>
            <a:off x="993251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9BD5EC4F-C668-41B8-B92B-B7EED2B5793B}"/>
              </a:ext>
            </a:extLst>
          </p:cNvPr>
          <p:cNvSpPr/>
          <p:nvPr/>
        </p:nvSpPr>
        <p:spPr>
          <a:xfrm>
            <a:off x="993251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D02BF484-D699-4731-BB7F-337518FC284C}"/>
              </a:ext>
            </a:extLst>
          </p:cNvPr>
          <p:cNvSpPr/>
          <p:nvPr/>
        </p:nvSpPr>
        <p:spPr>
          <a:xfrm>
            <a:off x="1064810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F9565C24-AB1E-46D8-9A38-3C25F48D5458}"/>
              </a:ext>
            </a:extLst>
          </p:cNvPr>
          <p:cNvSpPr/>
          <p:nvPr/>
        </p:nvSpPr>
        <p:spPr>
          <a:xfrm>
            <a:off x="1064810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33B184B-A956-4922-87AF-3EF6701C491B}"/>
              </a:ext>
            </a:extLst>
          </p:cNvPr>
          <p:cNvSpPr/>
          <p:nvPr/>
        </p:nvSpPr>
        <p:spPr>
          <a:xfrm>
            <a:off x="336395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7E50C2C-45D1-40B3-9D52-AD0322EE5BBF}"/>
              </a:ext>
            </a:extLst>
          </p:cNvPr>
          <p:cNvSpPr/>
          <p:nvPr/>
        </p:nvSpPr>
        <p:spPr>
          <a:xfrm>
            <a:off x="4174371" y="4315117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F047100-8BF2-4C86-8C04-E3A39DE66F6E}"/>
              </a:ext>
            </a:extLst>
          </p:cNvPr>
          <p:cNvSpPr/>
          <p:nvPr/>
        </p:nvSpPr>
        <p:spPr>
          <a:xfrm>
            <a:off x="8017668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2">
            <a:extLst>
              <a:ext uri="{FF2B5EF4-FFF2-40B4-BE49-F238E27FC236}">
                <a16:creationId xmlns:a16="http://schemas.microsoft.com/office/drawing/2014/main" xmlns="" id="{452B4A9A-2223-449D-AB21-F9AF9B2BE7D3}"/>
              </a:ext>
            </a:extLst>
          </p:cNvPr>
          <p:cNvSpPr/>
          <p:nvPr/>
        </p:nvSpPr>
        <p:spPr>
          <a:xfrm>
            <a:off x="5435655" y="467982"/>
            <a:ext cx="1647137" cy="15722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341892A-E7D9-47A2-B338-5C43D9760DA3}"/>
              </a:ext>
            </a:extLst>
          </p:cNvPr>
          <p:cNvSpPr/>
          <p:nvPr/>
        </p:nvSpPr>
        <p:spPr>
          <a:xfrm>
            <a:off x="280946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750F497-398B-4111-A051-D2F9AB15BFFE}"/>
              </a:ext>
            </a:extLst>
          </p:cNvPr>
          <p:cNvSpPr/>
          <p:nvPr/>
        </p:nvSpPr>
        <p:spPr>
          <a:xfrm>
            <a:off x="352505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FFACC3F-06CC-4F1F-8EF5-45E3CA52D1C9}"/>
              </a:ext>
            </a:extLst>
          </p:cNvPr>
          <p:cNvSpPr/>
          <p:nvPr/>
        </p:nvSpPr>
        <p:spPr>
          <a:xfrm>
            <a:off x="4227320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41FB20F-4458-498C-9C4F-E3D508EF1736}"/>
              </a:ext>
            </a:extLst>
          </p:cNvPr>
          <p:cNvSpPr/>
          <p:nvPr/>
        </p:nvSpPr>
        <p:spPr>
          <a:xfrm>
            <a:off x="494935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819D3DC-948C-42F5-A463-D0C6D960D40A}"/>
              </a:ext>
            </a:extLst>
          </p:cNvPr>
          <p:cNvSpPr/>
          <p:nvPr/>
        </p:nvSpPr>
        <p:spPr>
          <a:xfrm>
            <a:off x="56649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568F920-E450-4628-8EBB-9AF844FF6E07}"/>
              </a:ext>
            </a:extLst>
          </p:cNvPr>
          <p:cNvSpPr/>
          <p:nvPr/>
        </p:nvSpPr>
        <p:spPr>
          <a:xfrm>
            <a:off x="636720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AA85288-5D8B-49F4-B422-BC57B43E7878}"/>
              </a:ext>
            </a:extLst>
          </p:cNvPr>
          <p:cNvSpPr/>
          <p:nvPr/>
        </p:nvSpPr>
        <p:spPr>
          <a:xfrm>
            <a:off x="709258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73C36E4A-3680-45BB-80CC-1F3A361A3F05}"/>
              </a:ext>
            </a:extLst>
          </p:cNvPr>
          <p:cNvSpPr/>
          <p:nvPr/>
        </p:nvSpPr>
        <p:spPr>
          <a:xfrm>
            <a:off x="7808169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1E0E9B0-6412-41F2-AE19-B009B46E7044}"/>
              </a:ext>
            </a:extLst>
          </p:cNvPr>
          <p:cNvSpPr/>
          <p:nvPr/>
        </p:nvSpPr>
        <p:spPr>
          <a:xfrm>
            <a:off x="85104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D9C4EB9-3915-493F-9E61-886CF4FAFAF7}"/>
              </a:ext>
            </a:extLst>
          </p:cNvPr>
          <p:cNvSpPr/>
          <p:nvPr/>
        </p:nvSpPr>
        <p:spPr>
          <a:xfrm>
            <a:off x="922217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31DC7DC-45B2-49D2-BC4F-D55B75495EF9}"/>
              </a:ext>
            </a:extLst>
          </p:cNvPr>
          <p:cNvSpPr/>
          <p:nvPr/>
        </p:nvSpPr>
        <p:spPr>
          <a:xfrm>
            <a:off x="993775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F314C0C-DCAA-4EAD-8DEA-F0722F479266}"/>
              </a:ext>
            </a:extLst>
          </p:cNvPr>
          <p:cNvSpPr/>
          <p:nvPr/>
        </p:nvSpPr>
        <p:spPr>
          <a:xfrm>
            <a:off x="1064002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B3408669-2AB9-49EA-9C27-81A573415D22}"/>
              </a:ext>
            </a:extLst>
          </p:cNvPr>
          <p:cNvSpPr/>
          <p:nvPr/>
        </p:nvSpPr>
        <p:spPr>
          <a:xfrm>
            <a:off x="280301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6AB7133-3AD7-4DA9-B848-B4A3392E9518}"/>
              </a:ext>
            </a:extLst>
          </p:cNvPr>
          <p:cNvSpPr/>
          <p:nvPr/>
        </p:nvSpPr>
        <p:spPr>
          <a:xfrm>
            <a:off x="351860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1AC5D26-F938-4CAD-9E08-115FA31B9B84}"/>
              </a:ext>
            </a:extLst>
          </p:cNvPr>
          <p:cNvSpPr/>
          <p:nvPr/>
        </p:nvSpPr>
        <p:spPr>
          <a:xfrm>
            <a:off x="4220872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4C32DE9-EB61-4436-8AED-AF7F8FB8B31B}"/>
              </a:ext>
            </a:extLst>
          </p:cNvPr>
          <p:cNvSpPr/>
          <p:nvPr/>
        </p:nvSpPr>
        <p:spPr>
          <a:xfrm>
            <a:off x="494290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1BAA4C0-4E02-4D48-90F8-96ACA4838DB6}"/>
              </a:ext>
            </a:extLst>
          </p:cNvPr>
          <p:cNvSpPr/>
          <p:nvPr/>
        </p:nvSpPr>
        <p:spPr>
          <a:xfrm>
            <a:off x="56584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00.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1AF800C-7958-4F0C-A331-10B9AD5E49BE}"/>
              </a:ext>
            </a:extLst>
          </p:cNvPr>
          <p:cNvSpPr/>
          <p:nvPr/>
        </p:nvSpPr>
        <p:spPr>
          <a:xfrm>
            <a:off x="636075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91A55E6-A745-4A7A-B7BB-3D2CF91BD946}"/>
              </a:ext>
            </a:extLst>
          </p:cNvPr>
          <p:cNvSpPr/>
          <p:nvPr/>
        </p:nvSpPr>
        <p:spPr>
          <a:xfrm>
            <a:off x="708613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5A0FA99-E21B-42A0-AC0D-A17BFFE89297}"/>
              </a:ext>
            </a:extLst>
          </p:cNvPr>
          <p:cNvSpPr/>
          <p:nvPr/>
        </p:nvSpPr>
        <p:spPr>
          <a:xfrm>
            <a:off x="7801721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163C62D-2FF2-4664-A0B7-8025F756A04F}"/>
              </a:ext>
            </a:extLst>
          </p:cNvPr>
          <p:cNvSpPr/>
          <p:nvPr/>
        </p:nvSpPr>
        <p:spPr>
          <a:xfrm>
            <a:off x="85039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CBFAE39-0331-4FD4-BC22-BBDCD9FEBE71}"/>
              </a:ext>
            </a:extLst>
          </p:cNvPr>
          <p:cNvSpPr/>
          <p:nvPr/>
        </p:nvSpPr>
        <p:spPr>
          <a:xfrm>
            <a:off x="921572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E0C41294-025A-48B8-B7B6-4537C0E88A14}"/>
              </a:ext>
            </a:extLst>
          </p:cNvPr>
          <p:cNvSpPr/>
          <p:nvPr/>
        </p:nvSpPr>
        <p:spPr>
          <a:xfrm>
            <a:off x="993130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D8B5BB07-1088-4196-87C0-71A9305AC02E}"/>
              </a:ext>
            </a:extLst>
          </p:cNvPr>
          <p:cNvSpPr/>
          <p:nvPr/>
        </p:nvSpPr>
        <p:spPr>
          <a:xfrm>
            <a:off x="1063357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4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:blinds/>
      </p:transition>
    </mc:Choice>
    <mc:Fallback xmlns="">
      <p:transition spd="slow" advClick="0" advTm="5000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F20403C-708D-417F-8378-6572409897AB}"/>
              </a:ext>
            </a:extLst>
          </p:cNvPr>
          <p:cNvSpPr/>
          <p:nvPr/>
        </p:nvSpPr>
        <p:spPr>
          <a:xfrm>
            <a:off x="884815" y="2350725"/>
            <a:ext cx="1858386" cy="1732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650T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CFE691E-9AC2-4545-98E7-ABE2EBA8E429}"/>
              </a:ext>
            </a:extLst>
          </p:cNvPr>
          <p:cNvSpPr/>
          <p:nvPr/>
        </p:nvSpPr>
        <p:spPr>
          <a:xfrm>
            <a:off x="336395" y="387868"/>
            <a:ext cx="4946143" cy="1732479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	:</a:t>
            </a:r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F086DAD-6159-4E21-BF88-EDC26EF11485}"/>
              </a:ext>
            </a:extLst>
          </p:cNvPr>
          <p:cNvSpPr/>
          <p:nvPr/>
        </p:nvSpPr>
        <p:spPr>
          <a:xfrm>
            <a:off x="280946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0B9EE43-A57E-4D5F-8629-5402AED02018}"/>
              </a:ext>
            </a:extLst>
          </p:cNvPr>
          <p:cNvSpPr/>
          <p:nvPr/>
        </p:nvSpPr>
        <p:spPr>
          <a:xfrm>
            <a:off x="280946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10707A1A-7792-40FC-B139-A43E37E27F54}"/>
              </a:ext>
            </a:extLst>
          </p:cNvPr>
          <p:cNvSpPr/>
          <p:nvPr/>
        </p:nvSpPr>
        <p:spPr>
          <a:xfrm>
            <a:off x="352505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B2C150F3-1C17-4C85-A9E5-A98F772176DB}"/>
              </a:ext>
            </a:extLst>
          </p:cNvPr>
          <p:cNvSpPr/>
          <p:nvPr/>
        </p:nvSpPr>
        <p:spPr>
          <a:xfrm>
            <a:off x="352505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FFB99A3C-00D2-4785-B84C-6DC13ECF6CDF}"/>
              </a:ext>
            </a:extLst>
          </p:cNvPr>
          <p:cNvSpPr/>
          <p:nvPr/>
        </p:nvSpPr>
        <p:spPr>
          <a:xfrm>
            <a:off x="4227321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907DD084-9992-4B1C-8948-B2C8BE8D0B14}"/>
              </a:ext>
            </a:extLst>
          </p:cNvPr>
          <p:cNvSpPr/>
          <p:nvPr/>
        </p:nvSpPr>
        <p:spPr>
          <a:xfrm>
            <a:off x="4227321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ED60FC0C-882E-42EC-8EE8-81EBA4BCE765}"/>
              </a:ext>
            </a:extLst>
          </p:cNvPr>
          <p:cNvSpPr/>
          <p:nvPr/>
        </p:nvSpPr>
        <p:spPr>
          <a:xfrm>
            <a:off x="4942906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E6060119-3310-4811-A297-AE206D9D702A}"/>
              </a:ext>
            </a:extLst>
          </p:cNvPr>
          <p:cNvSpPr/>
          <p:nvPr/>
        </p:nvSpPr>
        <p:spPr>
          <a:xfrm>
            <a:off x="4942906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C1010FD0-BBA5-4353-B9EE-895887071B7D}"/>
              </a:ext>
            </a:extLst>
          </p:cNvPr>
          <p:cNvSpPr/>
          <p:nvPr/>
        </p:nvSpPr>
        <p:spPr>
          <a:xfrm>
            <a:off x="566493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A00935D7-E760-4674-BF08-77F117FC718B}"/>
              </a:ext>
            </a:extLst>
          </p:cNvPr>
          <p:cNvSpPr/>
          <p:nvPr/>
        </p:nvSpPr>
        <p:spPr>
          <a:xfrm>
            <a:off x="566493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6F4AA2C-4CB0-4E63-A4DD-8ED326C2B759}"/>
              </a:ext>
            </a:extLst>
          </p:cNvPr>
          <p:cNvSpPr/>
          <p:nvPr/>
        </p:nvSpPr>
        <p:spPr>
          <a:xfrm>
            <a:off x="638052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4DBF2AE9-2C12-4E3A-89B8-6C83038171F8}"/>
              </a:ext>
            </a:extLst>
          </p:cNvPr>
          <p:cNvSpPr/>
          <p:nvPr/>
        </p:nvSpPr>
        <p:spPr>
          <a:xfrm>
            <a:off x="638052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77A37D1C-E0A2-4F7C-8F1F-F098C1FB1CED}"/>
              </a:ext>
            </a:extLst>
          </p:cNvPr>
          <p:cNvSpPr/>
          <p:nvPr/>
        </p:nvSpPr>
        <p:spPr>
          <a:xfrm>
            <a:off x="708279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19F621-900D-4CCB-AF97-F10E8DD88AE5}"/>
              </a:ext>
            </a:extLst>
          </p:cNvPr>
          <p:cNvSpPr/>
          <p:nvPr/>
        </p:nvSpPr>
        <p:spPr>
          <a:xfrm>
            <a:off x="708279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9D2EE1FB-B882-46ED-ADB4-0D4265E377E3}"/>
              </a:ext>
            </a:extLst>
          </p:cNvPr>
          <p:cNvSpPr/>
          <p:nvPr/>
        </p:nvSpPr>
        <p:spPr>
          <a:xfrm>
            <a:off x="779837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BA8AB14-AF4E-4894-A9AF-BC07D7C43938}"/>
              </a:ext>
            </a:extLst>
          </p:cNvPr>
          <p:cNvSpPr/>
          <p:nvPr/>
        </p:nvSpPr>
        <p:spPr>
          <a:xfrm>
            <a:off x="779837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CBE44284-37E9-44C7-AC8F-B751FD883FBA}"/>
              </a:ext>
            </a:extLst>
          </p:cNvPr>
          <p:cNvSpPr/>
          <p:nvPr/>
        </p:nvSpPr>
        <p:spPr>
          <a:xfrm>
            <a:off x="851466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58D71C18-6188-40F8-8B31-1867FA347937}"/>
              </a:ext>
            </a:extLst>
          </p:cNvPr>
          <p:cNvSpPr/>
          <p:nvPr/>
        </p:nvSpPr>
        <p:spPr>
          <a:xfrm>
            <a:off x="851466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B4EF3516-C1CD-42F3-BCCE-F5F7D5427E22}"/>
              </a:ext>
            </a:extLst>
          </p:cNvPr>
          <p:cNvSpPr/>
          <p:nvPr/>
        </p:nvSpPr>
        <p:spPr>
          <a:xfrm>
            <a:off x="923024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F056122D-AE52-4731-B354-CF86B031225D}"/>
              </a:ext>
            </a:extLst>
          </p:cNvPr>
          <p:cNvSpPr/>
          <p:nvPr/>
        </p:nvSpPr>
        <p:spPr>
          <a:xfrm>
            <a:off x="923024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108B8545-7F68-42AF-9BEE-9369C3EFFD24}"/>
              </a:ext>
            </a:extLst>
          </p:cNvPr>
          <p:cNvSpPr/>
          <p:nvPr/>
        </p:nvSpPr>
        <p:spPr>
          <a:xfrm>
            <a:off x="993251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9BD5EC4F-C668-41B8-B92B-B7EED2B5793B}"/>
              </a:ext>
            </a:extLst>
          </p:cNvPr>
          <p:cNvSpPr/>
          <p:nvPr/>
        </p:nvSpPr>
        <p:spPr>
          <a:xfrm>
            <a:off x="993251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D02BF484-D699-4731-BB7F-337518FC284C}"/>
              </a:ext>
            </a:extLst>
          </p:cNvPr>
          <p:cNvSpPr/>
          <p:nvPr/>
        </p:nvSpPr>
        <p:spPr>
          <a:xfrm>
            <a:off x="1064810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F9565C24-AB1E-46D8-9A38-3C25F48D5458}"/>
              </a:ext>
            </a:extLst>
          </p:cNvPr>
          <p:cNvSpPr/>
          <p:nvPr/>
        </p:nvSpPr>
        <p:spPr>
          <a:xfrm>
            <a:off x="1064810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33B184B-A956-4922-87AF-3EF6701C491B}"/>
              </a:ext>
            </a:extLst>
          </p:cNvPr>
          <p:cNvSpPr/>
          <p:nvPr/>
        </p:nvSpPr>
        <p:spPr>
          <a:xfrm>
            <a:off x="336395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7E50C2C-45D1-40B3-9D52-AD0322EE5BBF}"/>
              </a:ext>
            </a:extLst>
          </p:cNvPr>
          <p:cNvSpPr/>
          <p:nvPr/>
        </p:nvSpPr>
        <p:spPr>
          <a:xfrm>
            <a:off x="4174371" y="4315117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F047100-8BF2-4C86-8C04-E3A39DE66F6E}"/>
              </a:ext>
            </a:extLst>
          </p:cNvPr>
          <p:cNvSpPr/>
          <p:nvPr/>
        </p:nvSpPr>
        <p:spPr>
          <a:xfrm>
            <a:off x="8017668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2">
            <a:extLst>
              <a:ext uri="{FF2B5EF4-FFF2-40B4-BE49-F238E27FC236}">
                <a16:creationId xmlns:a16="http://schemas.microsoft.com/office/drawing/2014/main" xmlns="" id="{452B4A9A-2223-449D-AB21-F9AF9B2BE7D3}"/>
              </a:ext>
            </a:extLst>
          </p:cNvPr>
          <p:cNvSpPr/>
          <p:nvPr/>
        </p:nvSpPr>
        <p:spPr>
          <a:xfrm>
            <a:off x="5435655" y="467982"/>
            <a:ext cx="1647137" cy="15722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341892A-E7D9-47A2-B338-5C43D9760DA3}"/>
              </a:ext>
            </a:extLst>
          </p:cNvPr>
          <p:cNvSpPr/>
          <p:nvPr/>
        </p:nvSpPr>
        <p:spPr>
          <a:xfrm>
            <a:off x="280946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750F497-398B-4111-A051-D2F9AB15BFFE}"/>
              </a:ext>
            </a:extLst>
          </p:cNvPr>
          <p:cNvSpPr/>
          <p:nvPr/>
        </p:nvSpPr>
        <p:spPr>
          <a:xfrm>
            <a:off x="352505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FFACC3F-06CC-4F1F-8EF5-45E3CA52D1C9}"/>
              </a:ext>
            </a:extLst>
          </p:cNvPr>
          <p:cNvSpPr/>
          <p:nvPr/>
        </p:nvSpPr>
        <p:spPr>
          <a:xfrm>
            <a:off x="4227320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41FB20F-4458-498C-9C4F-E3D508EF1736}"/>
              </a:ext>
            </a:extLst>
          </p:cNvPr>
          <p:cNvSpPr/>
          <p:nvPr/>
        </p:nvSpPr>
        <p:spPr>
          <a:xfrm>
            <a:off x="494935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819D3DC-948C-42F5-A463-D0C6D960D40A}"/>
              </a:ext>
            </a:extLst>
          </p:cNvPr>
          <p:cNvSpPr/>
          <p:nvPr/>
        </p:nvSpPr>
        <p:spPr>
          <a:xfrm>
            <a:off x="56649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568F920-E450-4628-8EBB-9AF844FF6E07}"/>
              </a:ext>
            </a:extLst>
          </p:cNvPr>
          <p:cNvSpPr/>
          <p:nvPr/>
        </p:nvSpPr>
        <p:spPr>
          <a:xfrm>
            <a:off x="636720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AA85288-5D8B-49F4-B422-BC57B43E7878}"/>
              </a:ext>
            </a:extLst>
          </p:cNvPr>
          <p:cNvSpPr/>
          <p:nvPr/>
        </p:nvSpPr>
        <p:spPr>
          <a:xfrm>
            <a:off x="709258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73C36E4A-3680-45BB-80CC-1F3A361A3F05}"/>
              </a:ext>
            </a:extLst>
          </p:cNvPr>
          <p:cNvSpPr/>
          <p:nvPr/>
        </p:nvSpPr>
        <p:spPr>
          <a:xfrm>
            <a:off x="7808169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1E0E9B0-6412-41F2-AE19-B009B46E7044}"/>
              </a:ext>
            </a:extLst>
          </p:cNvPr>
          <p:cNvSpPr/>
          <p:nvPr/>
        </p:nvSpPr>
        <p:spPr>
          <a:xfrm>
            <a:off x="85104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D9C4EB9-3915-493F-9E61-886CF4FAFAF7}"/>
              </a:ext>
            </a:extLst>
          </p:cNvPr>
          <p:cNvSpPr/>
          <p:nvPr/>
        </p:nvSpPr>
        <p:spPr>
          <a:xfrm>
            <a:off x="922217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31DC7DC-45B2-49D2-BC4F-D55B75495EF9}"/>
              </a:ext>
            </a:extLst>
          </p:cNvPr>
          <p:cNvSpPr/>
          <p:nvPr/>
        </p:nvSpPr>
        <p:spPr>
          <a:xfrm>
            <a:off x="993775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F314C0C-DCAA-4EAD-8DEA-F0722F479266}"/>
              </a:ext>
            </a:extLst>
          </p:cNvPr>
          <p:cNvSpPr/>
          <p:nvPr/>
        </p:nvSpPr>
        <p:spPr>
          <a:xfrm>
            <a:off x="1064002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B3408669-2AB9-49EA-9C27-81A573415D22}"/>
              </a:ext>
            </a:extLst>
          </p:cNvPr>
          <p:cNvSpPr/>
          <p:nvPr/>
        </p:nvSpPr>
        <p:spPr>
          <a:xfrm>
            <a:off x="280301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6AB7133-3AD7-4DA9-B848-B4A3392E9518}"/>
              </a:ext>
            </a:extLst>
          </p:cNvPr>
          <p:cNvSpPr/>
          <p:nvPr/>
        </p:nvSpPr>
        <p:spPr>
          <a:xfrm>
            <a:off x="351860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1AC5D26-F938-4CAD-9E08-115FA31B9B84}"/>
              </a:ext>
            </a:extLst>
          </p:cNvPr>
          <p:cNvSpPr/>
          <p:nvPr/>
        </p:nvSpPr>
        <p:spPr>
          <a:xfrm>
            <a:off x="4220872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4C32DE9-EB61-4436-8AED-AF7F8FB8B31B}"/>
              </a:ext>
            </a:extLst>
          </p:cNvPr>
          <p:cNvSpPr/>
          <p:nvPr/>
        </p:nvSpPr>
        <p:spPr>
          <a:xfrm>
            <a:off x="494290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1BAA4C0-4E02-4D48-90F8-96ACA4838DB6}"/>
              </a:ext>
            </a:extLst>
          </p:cNvPr>
          <p:cNvSpPr/>
          <p:nvPr/>
        </p:nvSpPr>
        <p:spPr>
          <a:xfrm>
            <a:off x="56584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00.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1AF800C-7958-4F0C-A331-10B9AD5E49BE}"/>
              </a:ext>
            </a:extLst>
          </p:cNvPr>
          <p:cNvSpPr/>
          <p:nvPr/>
        </p:nvSpPr>
        <p:spPr>
          <a:xfrm>
            <a:off x="636075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91A55E6-A745-4A7A-B7BB-3D2CF91BD946}"/>
              </a:ext>
            </a:extLst>
          </p:cNvPr>
          <p:cNvSpPr/>
          <p:nvPr/>
        </p:nvSpPr>
        <p:spPr>
          <a:xfrm>
            <a:off x="708613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5A0FA99-E21B-42A0-AC0D-A17BFFE89297}"/>
              </a:ext>
            </a:extLst>
          </p:cNvPr>
          <p:cNvSpPr/>
          <p:nvPr/>
        </p:nvSpPr>
        <p:spPr>
          <a:xfrm>
            <a:off x="7801721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163C62D-2FF2-4664-A0B7-8025F756A04F}"/>
              </a:ext>
            </a:extLst>
          </p:cNvPr>
          <p:cNvSpPr/>
          <p:nvPr/>
        </p:nvSpPr>
        <p:spPr>
          <a:xfrm>
            <a:off x="85039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CBFAE39-0331-4FD4-BC22-BBDCD9FEBE71}"/>
              </a:ext>
            </a:extLst>
          </p:cNvPr>
          <p:cNvSpPr/>
          <p:nvPr/>
        </p:nvSpPr>
        <p:spPr>
          <a:xfrm>
            <a:off x="921572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E0C41294-025A-48B8-B7B6-4537C0E88A14}"/>
              </a:ext>
            </a:extLst>
          </p:cNvPr>
          <p:cNvSpPr/>
          <p:nvPr/>
        </p:nvSpPr>
        <p:spPr>
          <a:xfrm>
            <a:off x="993130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D8B5BB07-1088-4196-87C0-71A9305AC02E}"/>
              </a:ext>
            </a:extLst>
          </p:cNvPr>
          <p:cNvSpPr/>
          <p:nvPr/>
        </p:nvSpPr>
        <p:spPr>
          <a:xfrm>
            <a:off x="1063357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:blinds/>
      </p:transition>
    </mc:Choice>
    <mc:Fallback xmlns="">
      <p:transition spd="slow" advClick="0" advTm="5000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F20403C-708D-417F-8378-6572409897AB}"/>
              </a:ext>
            </a:extLst>
          </p:cNvPr>
          <p:cNvSpPr/>
          <p:nvPr/>
        </p:nvSpPr>
        <p:spPr>
          <a:xfrm>
            <a:off x="884815" y="2350725"/>
            <a:ext cx="1858386" cy="1732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650T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CFE691E-9AC2-4545-98E7-ABE2EBA8E429}"/>
              </a:ext>
            </a:extLst>
          </p:cNvPr>
          <p:cNvSpPr/>
          <p:nvPr/>
        </p:nvSpPr>
        <p:spPr>
          <a:xfrm>
            <a:off x="336395" y="387868"/>
            <a:ext cx="4946143" cy="1732479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	:</a:t>
            </a:r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F086DAD-6159-4E21-BF88-EDC26EF11485}"/>
              </a:ext>
            </a:extLst>
          </p:cNvPr>
          <p:cNvSpPr/>
          <p:nvPr/>
        </p:nvSpPr>
        <p:spPr>
          <a:xfrm>
            <a:off x="280946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0B9EE43-A57E-4D5F-8629-5402AED02018}"/>
              </a:ext>
            </a:extLst>
          </p:cNvPr>
          <p:cNvSpPr/>
          <p:nvPr/>
        </p:nvSpPr>
        <p:spPr>
          <a:xfrm>
            <a:off x="280946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10707A1A-7792-40FC-B139-A43E37E27F54}"/>
              </a:ext>
            </a:extLst>
          </p:cNvPr>
          <p:cNvSpPr/>
          <p:nvPr/>
        </p:nvSpPr>
        <p:spPr>
          <a:xfrm>
            <a:off x="352505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B2C150F3-1C17-4C85-A9E5-A98F772176DB}"/>
              </a:ext>
            </a:extLst>
          </p:cNvPr>
          <p:cNvSpPr/>
          <p:nvPr/>
        </p:nvSpPr>
        <p:spPr>
          <a:xfrm>
            <a:off x="352505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FFB99A3C-00D2-4785-B84C-6DC13ECF6CDF}"/>
              </a:ext>
            </a:extLst>
          </p:cNvPr>
          <p:cNvSpPr/>
          <p:nvPr/>
        </p:nvSpPr>
        <p:spPr>
          <a:xfrm>
            <a:off x="4227321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907DD084-9992-4B1C-8948-B2C8BE8D0B14}"/>
              </a:ext>
            </a:extLst>
          </p:cNvPr>
          <p:cNvSpPr/>
          <p:nvPr/>
        </p:nvSpPr>
        <p:spPr>
          <a:xfrm>
            <a:off x="4227321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ED60FC0C-882E-42EC-8EE8-81EBA4BCE765}"/>
              </a:ext>
            </a:extLst>
          </p:cNvPr>
          <p:cNvSpPr/>
          <p:nvPr/>
        </p:nvSpPr>
        <p:spPr>
          <a:xfrm>
            <a:off x="4942906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E6060119-3310-4811-A297-AE206D9D702A}"/>
              </a:ext>
            </a:extLst>
          </p:cNvPr>
          <p:cNvSpPr/>
          <p:nvPr/>
        </p:nvSpPr>
        <p:spPr>
          <a:xfrm>
            <a:off x="4942906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C1010FD0-BBA5-4353-B9EE-895887071B7D}"/>
              </a:ext>
            </a:extLst>
          </p:cNvPr>
          <p:cNvSpPr/>
          <p:nvPr/>
        </p:nvSpPr>
        <p:spPr>
          <a:xfrm>
            <a:off x="566493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A00935D7-E760-4674-BF08-77F117FC718B}"/>
              </a:ext>
            </a:extLst>
          </p:cNvPr>
          <p:cNvSpPr/>
          <p:nvPr/>
        </p:nvSpPr>
        <p:spPr>
          <a:xfrm>
            <a:off x="566493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6F4AA2C-4CB0-4E63-A4DD-8ED326C2B759}"/>
              </a:ext>
            </a:extLst>
          </p:cNvPr>
          <p:cNvSpPr/>
          <p:nvPr/>
        </p:nvSpPr>
        <p:spPr>
          <a:xfrm>
            <a:off x="638052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4DBF2AE9-2C12-4E3A-89B8-6C83038171F8}"/>
              </a:ext>
            </a:extLst>
          </p:cNvPr>
          <p:cNvSpPr/>
          <p:nvPr/>
        </p:nvSpPr>
        <p:spPr>
          <a:xfrm>
            <a:off x="638052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77A37D1C-E0A2-4F7C-8F1F-F098C1FB1CED}"/>
              </a:ext>
            </a:extLst>
          </p:cNvPr>
          <p:cNvSpPr/>
          <p:nvPr/>
        </p:nvSpPr>
        <p:spPr>
          <a:xfrm>
            <a:off x="708279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19F621-900D-4CCB-AF97-F10E8DD88AE5}"/>
              </a:ext>
            </a:extLst>
          </p:cNvPr>
          <p:cNvSpPr/>
          <p:nvPr/>
        </p:nvSpPr>
        <p:spPr>
          <a:xfrm>
            <a:off x="708279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9D2EE1FB-B882-46ED-ADB4-0D4265E377E3}"/>
              </a:ext>
            </a:extLst>
          </p:cNvPr>
          <p:cNvSpPr/>
          <p:nvPr/>
        </p:nvSpPr>
        <p:spPr>
          <a:xfrm>
            <a:off x="779837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BA8AB14-AF4E-4894-A9AF-BC07D7C43938}"/>
              </a:ext>
            </a:extLst>
          </p:cNvPr>
          <p:cNvSpPr/>
          <p:nvPr/>
        </p:nvSpPr>
        <p:spPr>
          <a:xfrm>
            <a:off x="779837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CBE44284-37E9-44C7-AC8F-B751FD883FBA}"/>
              </a:ext>
            </a:extLst>
          </p:cNvPr>
          <p:cNvSpPr/>
          <p:nvPr/>
        </p:nvSpPr>
        <p:spPr>
          <a:xfrm>
            <a:off x="851466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58D71C18-6188-40F8-8B31-1867FA347937}"/>
              </a:ext>
            </a:extLst>
          </p:cNvPr>
          <p:cNvSpPr/>
          <p:nvPr/>
        </p:nvSpPr>
        <p:spPr>
          <a:xfrm>
            <a:off x="851466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B4EF3516-C1CD-42F3-BCCE-F5F7D5427E22}"/>
              </a:ext>
            </a:extLst>
          </p:cNvPr>
          <p:cNvSpPr/>
          <p:nvPr/>
        </p:nvSpPr>
        <p:spPr>
          <a:xfrm>
            <a:off x="923024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F056122D-AE52-4731-B354-CF86B031225D}"/>
              </a:ext>
            </a:extLst>
          </p:cNvPr>
          <p:cNvSpPr/>
          <p:nvPr/>
        </p:nvSpPr>
        <p:spPr>
          <a:xfrm>
            <a:off x="923024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108B8545-7F68-42AF-9BEE-9369C3EFFD24}"/>
              </a:ext>
            </a:extLst>
          </p:cNvPr>
          <p:cNvSpPr/>
          <p:nvPr/>
        </p:nvSpPr>
        <p:spPr>
          <a:xfrm>
            <a:off x="993251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9BD5EC4F-C668-41B8-B92B-B7EED2B5793B}"/>
              </a:ext>
            </a:extLst>
          </p:cNvPr>
          <p:cNvSpPr/>
          <p:nvPr/>
        </p:nvSpPr>
        <p:spPr>
          <a:xfrm>
            <a:off x="993251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D02BF484-D699-4731-BB7F-337518FC284C}"/>
              </a:ext>
            </a:extLst>
          </p:cNvPr>
          <p:cNvSpPr/>
          <p:nvPr/>
        </p:nvSpPr>
        <p:spPr>
          <a:xfrm>
            <a:off x="1064810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F9565C24-AB1E-46D8-9A38-3C25F48D5458}"/>
              </a:ext>
            </a:extLst>
          </p:cNvPr>
          <p:cNvSpPr/>
          <p:nvPr/>
        </p:nvSpPr>
        <p:spPr>
          <a:xfrm>
            <a:off x="1064810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33B184B-A956-4922-87AF-3EF6701C491B}"/>
              </a:ext>
            </a:extLst>
          </p:cNvPr>
          <p:cNvSpPr/>
          <p:nvPr/>
        </p:nvSpPr>
        <p:spPr>
          <a:xfrm>
            <a:off x="336395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7E50C2C-45D1-40B3-9D52-AD0322EE5BBF}"/>
              </a:ext>
            </a:extLst>
          </p:cNvPr>
          <p:cNvSpPr/>
          <p:nvPr/>
        </p:nvSpPr>
        <p:spPr>
          <a:xfrm>
            <a:off x="4174371" y="4315117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F047100-8BF2-4C86-8C04-E3A39DE66F6E}"/>
              </a:ext>
            </a:extLst>
          </p:cNvPr>
          <p:cNvSpPr/>
          <p:nvPr/>
        </p:nvSpPr>
        <p:spPr>
          <a:xfrm>
            <a:off x="8017668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2">
            <a:extLst>
              <a:ext uri="{FF2B5EF4-FFF2-40B4-BE49-F238E27FC236}">
                <a16:creationId xmlns:a16="http://schemas.microsoft.com/office/drawing/2014/main" xmlns="" id="{452B4A9A-2223-449D-AB21-F9AF9B2BE7D3}"/>
              </a:ext>
            </a:extLst>
          </p:cNvPr>
          <p:cNvSpPr/>
          <p:nvPr/>
        </p:nvSpPr>
        <p:spPr>
          <a:xfrm>
            <a:off x="5435655" y="467982"/>
            <a:ext cx="1647137" cy="15722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341892A-E7D9-47A2-B338-5C43D9760DA3}"/>
              </a:ext>
            </a:extLst>
          </p:cNvPr>
          <p:cNvSpPr/>
          <p:nvPr/>
        </p:nvSpPr>
        <p:spPr>
          <a:xfrm>
            <a:off x="280946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750F497-398B-4111-A051-D2F9AB15BFFE}"/>
              </a:ext>
            </a:extLst>
          </p:cNvPr>
          <p:cNvSpPr/>
          <p:nvPr/>
        </p:nvSpPr>
        <p:spPr>
          <a:xfrm>
            <a:off x="352505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FFACC3F-06CC-4F1F-8EF5-45E3CA52D1C9}"/>
              </a:ext>
            </a:extLst>
          </p:cNvPr>
          <p:cNvSpPr/>
          <p:nvPr/>
        </p:nvSpPr>
        <p:spPr>
          <a:xfrm>
            <a:off x="4227320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41FB20F-4458-498C-9C4F-E3D508EF1736}"/>
              </a:ext>
            </a:extLst>
          </p:cNvPr>
          <p:cNvSpPr/>
          <p:nvPr/>
        </p:nvSpPr>
        <p:spPr>
          <a:xfrm>
            <a:off x="494935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819D3DC-948C-42F5-A463-D0C6D960D40A}"/>
              </a:ext>
            </a:extLst>
          </p:cNvPr>
          <p:cNvSpPr/>
          <p:nvPr/>
        </p:nvSpPr>
        <p:spPr>
          <a:xfrm>
            <a:off x="56649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568F920-E450-4628-8EBB-9AF844FF6E07}"/>
              </a:ext>
            </a:extLst>
          </p:cNvPr>
          <p:cNvSpPr/>
          <p:nvPr/>
        </p:nvSpPr>
        <p:spPr>
          <a:xfrm>
            <a:off x="636720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AA85288-5D8B-49F4-B422-BC57B43E7878}"/>
              </a:ext>
            </a:extLst>
          </p:cNvPr>
          <p:cNvSpPr/>
          <p:nvPr/>
        </p:nvSpPr>
        <p:spPr>
          <a:xfrm>
            <a:off x="709258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73C36E4A-3680-45BB-80CC-1F3A361A3F05}"/>
              </a:ext>
            </a:extLst>
          </p:cNvPr>
          <p:cNvSpPr/>
          <p:nvPr/>
        </p:nvSpPr>
        <p:spPr>
          <a:xfrm>
            <a:off x="7808169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1E0E9B0-6412-41F2-AE19-B009B46E7044}"/>
              </a:ext>
            </a:extLst>
          </p:cNvPr>
          <p:cNvSpPr/>
          <p:nvPr/>
        </p:nvSpPr>
        <p:spPr>
          <a:xfrm>
            <a:off x="85104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D9C4EB9-3915-493F-9E61-886CF4FAFAF7}"/>
              </a:ext>
            </a:extLst>
          </p:cNvPr>
          <p:cNvSpPr/>
          <p:nvPr/>
        </p:nvSpPr>
        <p:spPr>
          <a:xfrm>
            <a:off x="922217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31DC7DC-45B2-49D2-BC4F-D55B75495EF9}"/>
              </a:ext>
            </a:extLst>
          </p:cNvPr>
          <p:cNvSpPr/>
          <p:nvPr/>
        </p:nvSpPr>
        <p:spPr>
          <a:xfrm>
            <a:off x="993775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F314C0C-DCAA-4EAD-8DEA-F0722F479266}"/>
              </a:ext>
            </a:extLst>
          </p:cNvPr>
          <p:cNvSpPr/>
          <p:nvPr/>
        </p:nvSpPr>
        <p:spPr>
          <a:xfrm>
            <a:off x="1064002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B3408669-2AB9-49EA-9C27-81A573415D22}"/>
              </a:ext>
            </a:extLst>
          </p:cNvPr>
          <p:cNvSpPr/>
          <p:nvPr/>
        </p:nvSpPr>
        <p:spPr>
          <a:xfrm>
            <a:off x="280301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6AB7133-3AD7-4DA9-B848-B4A3392E9518}"/>
              </a:ext>
            </a:extLst>
          </p:cNvPr>
          <p:cNvSpPr/>
          <p:nvPr/>
        </p:nvSpPr>
        <p:spPr>
          <a:xfrm>
            <a:off x="351860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1AC5D26-F938-4CAD-9E08-115FA31B9B84}"/>
              </a:ext>
            </a:extLst>
          </p:cNvPr>
          <p:cNvSpPr/>
          <p:nvPr/>
        </p:nvSpPr>
        <p:spPr>
          <a:xfrm>
            <a:off x="4220872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4C32DE9-EB61-4436-8AED-AF7F8FB8B31B}"/>
              </a:ext>
            </a:extLst>
          </p:cNvPr>
          <p:cNvSpPr/>
          <p:nvPr/>
        </p:nvSpPr>
        <p:spPr>
          <a:xfrm>
            <a:off x="494290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1BAA4C0-4E02-4D48-90F8-96ACA4838DB6}"/>
              </a:ext>
            </a:extLst>
          </p:cNvPr>
          <p:cNvSpPr/>
          <p:nvPr/>
        </p:nvSpPr>
        <p:spPr>
          <a:xfrm>
            <a:off x="56584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00.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1AF800C-7958-4F0C-A331-10B9AD5E49BE}"/>
              </a:ext>
            </a:extLst>
          </p:cNvPr>
          <p:cNvSpPr/>
          <p:nvPr/>
        </p:nvSpPr>
        <p:spPr>
          <a:xfrm>
            <a:off x="636075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91A55E6-A745-4A7A-B7BB-3D2CF91BD946}"/>
              </a:ext>
            </a:extLst>
          </p:cNvPr>
          <p:cNvSpPr/>
          <p:nvPr/>
        </p:nvSpPr>
        <p:spPr>
          <a:xfrm>
            <a:off x="708613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5A0FA99-E21B-42A0-AC0D-A17BFFE89297}"/>
              </a:ext>
            </a:extLst>
          </p:cNvPr>
          <p:cNvSpPr/>
          <p:nvPr/>
        </p:nvSpPr>
        <p:spPr>
          <a:xfrm>
            <a:off x="7801721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163C62D-2FF2-4664-A0B7-8025F756A04F}"/>
              </a:ext>
            </a:extLst>
          </p:cNvPr>
          <p:cNvSpPr/>
          <p:nvPr/>
        </p:nvSpPr>
        <p:spPr>
          <a:xfrm>
            <a:off x="85039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CBFAE39-0331-4FD4-BC22-BBDCD9FEBE71}"/>
              </a:ext>
            </a:extLst>
          </p:cNvPr>
          <p:cNvSpPr/>
          <p:nvPr/>
        </p:nvSpPr>
        <p:spPr>
          <a:xfrm>
            <a:off x="921572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E0C41294-025A-48B8-B7B6-4537C0E88A14}"/>
              </a:ext>
            </a:extLst>
          </p:cNvPr>
          <p:cNvSpPr/>
          <p:nvPr/>
        </p:nvSpPr>
        <p:spPr>
          <a:xfrm>
            <a:off x="993130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D8B5BB07-1088-4196-87C0-71A9305AC02E}"/>
              </a:ext>
            </a:extLst>
          </p:cNvPr>
          <p:cNvSpPr/>
          <p:nvPr/>
        </p:nvSpPr>
        <p:spPr>
          <a:xfrm>
            <a:off x="1063357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75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:blinds/>
      </p:transition>
    </mc:Choice>
    <mc:Fallback xmlns="">
      <p:transition spd="slow" advClick="0" advTm="5000">
        <p:blind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F20403C-708D-417F-8378-6572409897AB}"/>
              </a:ext>
            </a:extLst>
          </p:cNvPr>
          <p:cNvSpPr/>
          <p:nvPr/>
        </p:nvSpPr>
        <p:spPr>
          <a:xfrm>
            <a:off x="884815" y="2350725"/>
            <a:ext cx="1858386" cy="1732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270T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CFE691E-9AC2-4545-98E7-ABE2EBA8E429}"/>
              </a:ext>
            </a:extLst>
          </p:cNvPr>
          <p:cNvSpPr/>
          <p:nvPr/>
        </p:nvSpPr>
        <p:spPr>
          <a:xfrm>
            <a:off x="336395" y="387868"/>
            <a:ext cx="4946143" cy="1732479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	:</a:t>
            </a:r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F086DAD-6159-4E21-BF88-EDC26EF11485}"/>
              </a:ext>
            </a:extLst>
          </p:cNvPr>
          <p:cNvSpPr/>
          <p:nvPr/>
        </p:nvSpPr>
        <p:spPr>
          <a:xfrm>
            <a:off x="280946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0B9EE43-A57E-4D5F-8629-5402AED02018}"/>
              </a:ext>
            </a:extLst>
          </p:cNvPr>
          <p:cNvSpPr/>
          <p:nvPr/>
        </p:nvSpPr>
        <p:spPr>
          <a:xfrm>
            <a:off x="280946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10707A1A-7792-40FC-B139-A43E37E27F54}"/>
              </a:ext>
            </a:extLst>
          </p:cNvPr>
          <p:cNvSpPr/>
          <p:nvPr/>
        </p:nvSpPr>
        <p:spPr>
          <a:xfrm>
            <a:off x="352505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B2C150F3-1C17-4C85-A9E5-A98F772176DB}"/>
              </a:ext>
            </a:extLst>
          </p:cNvPr>
          <p:cNvSpPr/>
          <p:nvPr/>
        </p:nvSpPr>
        <p:spPr>
          <a:xfrm>
            <a:off x="352505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FFB99A3C-00D2-4785-B84C-6DC13ECF6CDF}"/>
              </a:ext>
            </a:extLst>
          </p:cNvPr>
          <p:cNvSpPr/>
          <p:nvPr/>
        </p:nvSpPr>
        <p:spPr>
          <a:xfrm>
            <a:off x="4227321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907DD084-9992-4B1C-8948-B2C8BE8D0B14}"/>
              </a:ext>
            </a:extLst>
          </p:cNvPr>
          <p:cNvSpPr/>
          <p:nvPr/>
        </p:nvSpPr>
        <p:spPr>
          <a:xfrm>
            <a:off x="4227321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ED60FC0C-882E-42EC-8EE8-81EBA4BCE765}"/>
              </a:ext>
            </a:extLst>
          </p:cNvPr>
          <p:cNvSpPr/>
          <p:nvPr/>
        </p:nvSpPr>
        <p:spPr>
          <a:xfrm>
            <a:off x="4942906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E6060119-3310-4811-A297-AE206D9D702A}"/>
              </a:ext>
            </a:extLst>
          </p:cNvPr>
          <p:cNvSpPr/>
          <p:nvPr/>
        </p:nvSpPr>
        <p:spPr>
          <a:xfrm>
            <a:off x="4942906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C1010FD0-BBA5-4353-B9EE-895887071B7D}"/>
              </a:ext>
            </a:extLst>
          </p:cNvPr>
          <p:cNvSpPr/>
          <p:nvPr/>
        </p:nvSpPr>
        <p:spPr>
          <a:xfrm>
            <a:off x="566493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A00935D7-E760-4674-BF08-77F117FC718B}"/>
              </a:ext>
            </a:extLst>
          </p:cNvPr>
          <p:cNvSpPr/>
          <p:nvPr/>
        </p:nvSpPr>
        <p:spPr>
          <a:xfrm>
            <a:off x="566493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6F4AA2C-4CB0-4E63-A4DD-8ED326C2B759}"/>
              </a:ext>
            </a:extLst>
          </p:cNvPr>
          <p:cNvSpPr/>
          <p:nvPr/>
        </p:nvSpPr>
        <p:spPr>
          <a:xfrm>
            <a:off x="638052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4DBF2AE9-2C12-4E3A-89B8-6C83038171F8}"/>
              </a:ext>
            </a:extLst>
          </p:cNvPr>
          <p:cNvSpPr/>
          <p:nvPr/>
        </p:nvSpPr>
        <p:spPr>
          <a:xfrm>
            <a:off x="638052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77A37D1C-E0A2-4F7C-8F1F-F098C1FB1CED}"/>
              </a:ext>
            </a:extLst>
          </p:cNvPr>
          <p:cNvSpPr/>
          <p:nvPr/>
        </p:nvSpPr>
        <p:spPr>
          <a:xfrm>
            <a:off x="708279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19F621-900D-4CCB-AF97-F10E8DD88AE5}"/>
              </a:ext>
            </a:extLst>
          </p:cNvPr>
          <p:cNvSpPr/>
          <p:nvPr/>
        </p:nvSpPr>
        <p:spPr>
          <a:xfrm>
            <a:off x="708279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9D2EE1FB-B882-46ED-ADB4-0D4265E377E3}"/>
              </a:ext>
            </a:extLst>
          </p:cNvPr>
          <p:cNvSpPr/>
          <p:nvPr/>
        </p:nvSpPr>
        <p:spPr>
          <a:xfrm>
            <a:off x="779837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BA8AB14-AF4E-4894-A9AF-BC07D7C43938}"/>
              </a:ext>
            </a:extLst>
          </p:cNvPr>
          <p:cNvSpPr/>
          <p:nvPr/>
        </p:nvSpPr>
        <p:spPr>
          <a:xfrm>
            <a:off x="779837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CBE44284-37E9-44C7-AC8F-B751FD883FBA}"/>
              </a:ext>
            </a:extLst>
          </p:cNvPr>
          <p:cNvSpPr/>
          <p:nvPr/>
        </p:nvSpPr>
        <p:spPr>
          <a:xfrm>
            <a:off x="851466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58D71C18-6188-40F8-8B31-1867FA347937}"/>
              </a:ext>
            </a:extLst>
          </p:cNvPr>
          <p:cNvSpPr/>
          <p:nvPr/>
        </p:nvSpPr>
        <p:spPr>
          <a:xfrm>
            <a:off x="851466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B4EF3516-C1CD-42F3-BCCE-F5F7D5427E22}"/>
              </a:ext>
            </a:extLst>
          </p:cNvPr>
          <p:cNvSpPr/>
          <p:nvPr/>
        </p:nvSpPr>
        <p:spPr>
          <a:xfrm>
            <a:off x="923024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F056122D-AE52-4731-B354-CF86B031225D}"/>
              </a:ext>
            </a:extLst>
          </p:cNvPr>
          <p:cNvSpPr/>
          <p:nvPr/>
        </p:nvSpPr>
        <p:spPr>
          <a:xfrm>
            <a:off x="923024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108B8545-7F68-42AF-9BEE-9369C3EFFD24}"/>
              </a:ext>
            </a:extLst>
          </p:cNvPr>
          <p:cNvSpPr/>
          <p:nvPr/>
        </p:nvSpPr>
        <p:spPr>
          <a:xfrm>
            <a:off x="993251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9BD5EC4F-C668-41B8-B92B-B7EED2B5793B}"/>
              </a:ext>
            </a:extLst>
          </p:cNvPr>
          <p:cNvSpPr/>
          <p:nvPr/>
        </p:nvSpPr>
        <p:spPr>
          <a:xfrm>
            <a:off x="993251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D02BF484-D699-4731-BB7F-337518FC284C}"/>
              </a:ext>
            </a:extLst>
          </p:cNvPr>
          <p:cNvSpPr/>
          <p:nvPr/>
        </p:nvSpPr>
        <p:spPr>
          <a:xfrm>
            <a:off x="1064810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F9565C24-AB1E-46D8-9A38-3C25F48D5458}"/>
              </a:ext>
            </a:extLst>
          </p:cNvPr>
          <p:cNvSpPr/>
          <p:nvPr/>
        </p:nvSpPr>
        <p:spPr>
          <a:xfrm>
            <a:off x="1064810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33B184B-A956-4922-87AF-3EF6701C491B}"/>
              </a:ext>
            </a:extLst>
          </p:cNvPr>
          <p:cNvSpPr/>
          <p:nvPr/>
        </p:nvSpPr>
        <p:spPr>
          <a:xfrm>
            <a:off x="336395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7E50C2C-45D1-40B3-9D52-AD0322EE5BBF}"/>
              </a:ext>
            </a:extLst>
          </p:cNvPr>
          <p:cNvSpPr/>
          <p:nvPr/>
        </p:nvSpPr>
        <p:spPr>
          <a:xfrm>
            <a:off x="4174371" y="4315117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F047100-8BF2-4C86-8C04-E3A39DE66F6E}"/>
              </a:ext>
            </a:extLst>
          </p:cNvPr>
          <p:cNvSpPr/>
          <p:nvPr/>
        </p:nvSpPr>
        <p:spPr>
          <a:xfrm>
            <a:off x="8017668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2">
            <a:extLst>
              <a:ext uri="{FF2B5EF4-FFF2-40B4-BE49-F238E27FC236}">
                <a16:creationId xmlns:a16="http://schemas.microsoft.com/office/drawing/2014/main" xmlns="" id="{452B4A9A-2223-449D-AB21-F9AF9B2BE7D3}"/>
              </a:ext>
            </a:extLst>
          </p:cNvPr>
          <p:cNvSpPr/>
          <p:nvPr/>
        </p:nvSpPr>
        <p:spPr>
          <a:xfrm>
            <a:off x="5435655" y="467982"/>
            <a:ext cx="1647137" cy="15722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341892A-E7D9-47A2-B338-5C43D9760DA3}"/>
              </a:ext>
            </a:extLst>
          </p:cNvPr>
          <p:cNvSpPr/>
          <p:nvPr/>
        </p:nvSpPr>
        <p:spPr>
          <a:xfrm>
            <a:off x="280946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750F497-398B-4111-A051-D2F9AB15BFFE}"/>
              </a:ext>
            </a:extLst>
          </p:cNvPr>
          <p:cNvSpPr/>
          <p:nvPr/>
        </p:nvSpPr>
        <p:spPr>
          <a:xfrm>
            <a:off x="352505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FFACC3F-06CC-4F1F-8EF5-45E3CA52D1C9}"/>
              </a:ext>
            </a:extLst>
          </p:cNvPr>
          <p:cNvSpPr/>
          <p:nvPr/>
        </p:nvSpPr>
        <p:spPr>
          <a:xfrm>
            <a:off x="4227320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41FB20F-4458-498C-9C4F-E3D508EF1736}"/>
              </a:ext>
            </a:extLst>
          </p:cNvPr>
          <p:cNvSpPr/>
          <p:nvPr/>
        </p:nvSpPr>
        <p:spPr>
          <a:xfrm>
            <a:off x="494935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819D3DC-948C-42F5-A463-D0C6D960D40A}"/>
              </a:ext>
            </a:extLst>
          </p:cNvPr>
          <p:cNvSpPr/>
          <p:nvPr/>
        </p:nvSpPr>
        <p:spPr>
          <a:xfrm>
            <a:off x="56649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568F920-E450-4628-8EBB-9AF844FF6E07}"/>
              </a:ext>
            </a:extLst>
          </p:cNvPr>
          <p:cNvSpPr/>
          <p:nvPr/>
        </p:nvSpPr>
        <p:spPr>
          <a:xfrm>
            <a:off x="636720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AA85288-5D8B-49F4-B422-BC57B43E7878}"/>
              </a:ext>
            </a:extLst>
          </p:cNvPr>
          <p:cNvSpPr/>
          <p:nvPr/>
        </p:nvSpPr>
        <p:spPr>
          <a:xfrm>
            <a:off x="709258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73C36E4A-3680-45BB-80CC-1F3A361A3F05}"/>
              </a:ext>
            </a:extLst>
          </p:cNvPr>
          <p:cNvSpPr/>
          <p:nvPr/>
        </p:nvSpPr>
        <p:spPr>
          <a:xfrm>
            <a:off x="7808169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1E0E9B0-6412-41F2-AE19-B009B46E7044}"/>
              </a:ext>
            </a:extLst>
          </p:cNvPr>
          <p:cNvSpPr/>
          <p:nvPr/>
        </p:nvSpPr>
        <p:spPr>
          <a:xfrm>
            <a:off x="85104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D9C4EB9-3915-493F-9E61-886CF4FAFAF7}"/>
              </a:ext>
            </a:extLst>
          </p:cNvPr>
          <p:cNvSpPr/>
          <p:nvPr/>
        </p:nvSpPr>
        <p:spPr>
          <a:xfrm>
            <a:off x="922217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31DC7DC-45B2-49D2-BC4F-D55B75495EF9}"/>
              </a:ext>
            </a:extLst>
          </p:cNvPr>
          <p:cNvSpPr/>
          <p:nvPr/>
        </p:nvSpPr>
        <p:spPr>
          <a:xfrm>
            <a:off x="993775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F314C0C-DCAA-4EAD-8DEA-F0722F479266}"/>
              </a:ext>
            </a:extLst>
          </p:cNvPr>
          <p:cNvSpPr/>
          <p:nvPr/>
        </p:nvSpPr>
        <p:spPr>
          <a:xfrm>
            <a:off x="1064002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B3408669-2AB9-49EA-9C27-81A573415D22}"/>
              </a:ext>
            </a:extLst>
          </p:cNvPr>
          <p:cNvSpPr/>
          <p:nvPr/>
        </p:nvSpPr>
        <p:spPr>
          <a:xfrm>
            <a:off x="280301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6AB7133-3AD7-4DA9-B848-B4A3392E9518}"/>
              </a:ext>
            </a:extLst>
          </p:cNvPr>
          <p:cNvSpPr/>
          <p:nvPr/>
        </p:nvSpPr>
        <p:spPr>
          <a:xfrm>
            <a:off x="351860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1AC5D26-F938-4CAD-9E08-115FA31B9B84}"/>
              </a:ext>
            </a:extLst>
          </p:cNvPr>
          <p:cNvSpPr/>
          <p:nvPr/>
        </p:nvSpPr>
        <p:spPr>
          <a:xfrm>
            <a:off x="4220872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4C32DE9-EB61-4436-8AED-AF7F8FB8B31B}"/>
              </a:ext>
            </a:extLst>
          </p:cNvPr>
          <p:cNvSpPr/>
          <p:nvPr/>
        </p:nvSpPr>
        <p:spPr>
          <a:xfrm>
            <a:off x="494290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1BAA4C0-4E02-4D48-90F8-96ACA4838DB6}"/>
              </a:ext>
            </a:extLst>
          </p:cNvPr>
          <p:cNvSpPr/>
          <p:nvPr/>
        </p:nvSpPr>
        <p:spPr>
          <a:xfrm>
            <a:off x="56584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00.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1AF800C-7958-4F0C-A331-10B9AD5E49BE}"/>
              </a:ext>
            </a:extLst>
          </p:cNvPr>
          <p:cNvSpPr/>
          <p:nvPr/>
        </p:nvSpPr>
        <p:spPr>
          <a:xfrm>
            <a:off x="636075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91A55E6-A745-4A7A-B7BB-3D2CF91BD946}"/>
              </a:ext>
            </a:extLst>
          </p:cNvPr>
          <p:cNvSpPr/>
          <p:nvPr/>
        </p:nvSpPr>
        <p:spPr>
          <a:xfrm>
            <a:off x="708613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5A0FA99-E21B-42A0-AC0D-A17BFFE89297}"/>
              </a:ext>
            </a:extLst>
          </p:cNvPr>
          <p:cNvSpPr/>
          <p:nvPr/>
        </p:nvSpPr>
        <p:spPr>
          <a:xfrm>
            <a:off x="7801721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163C62D-2FF2-4664-A0B7-8025F756A04F}"/>
              </a:ext>
            </a:extLst>
          </p:cNvPr>
          <p:cNvSpPr/>
          <p:nvPr/>
        </p:nvSpPr>
        <p:spPr>
          <a:xfrm>
            <a:off x="85039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CBFAE39-0331-4FD4-BC22-BBDCD9FEBE71}"/>
              </a:ext>
            </a:extLst>
          </p:cNvPr>
          <p:cNvSpPr/>
          <p:nvPr/>
        </p:nvSpPr>
        <p:spPr>
          <a:xfrm>
            <a:off x="921572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E0C41294-025A-48B8-B7B6-4537C0E88A14}"/>
              </a:ext>
            </a:extLst>
          </p:cNvPr>
          <p:cNvSpPr/>
          <p:nvPr/>
        </p:nvSpPr>
        <p:spPr>
          <a:xfrm>
            <a:off x="993130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D8B5BB07-1088-4196-87C0-71A9305AC02E}"/>
              </a:ext>
            </a:extLst>
          </p:cNvPr>
          <p:cNvSpPr/>
          <p:nvPr/>
        </p:nvSpPr>
        <p:spPr>
          <a:xfrm>
            <a:off x="1063357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2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:blinds/>
      </p:transition>
    </mc:Choice>
    <mc:Fallback xmlns="">
      <p:transition spd="slow" advClick="0" advTm="5000">
        <p:blind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F20403C-708D-417F-8378-6572409897AB}"/>
              </a:ext>
            </a:extLst>
          </p:cNvPr>
          <p:cNvSpPr/>
          <p:nvPr/>
        </p:nvSpPr>
        <p:spPr>
          <a:xfrm>
            <a:off x="884815" y="2350725"/>
            <a:ext cx="1858386" cy="1732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270T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CFE691E-9AC2-4545-98E7-ABE2EBA8E429}"/>
              </a:ext>
            </a:extLst>
          </p:cNvPr>
          <p:cNvSpPr/>
          <p:nvPr/>
        </p:nvSpPr>
        <p:spPr>
          <a:xfrm>
            <a:off x="336395" y="387868"/>
            <a:ext cx="4946143" cy="1732479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	:</a:t>
            </a:r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F086DAD-6159-4E21-BF88-EDC26EF11485}"/>
              </a:ext>
            </a:extLst>
          </p:cNvPr>
          <p:cNvSpPr/>
          <p:nvPr/>
        </p:nvSpPr>
        <p:spPr>
          <a:xfrm>
            <a:off x="280946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0B9EE43-A57E-4D5F-8629-5402AED02018}"/>
              </a:ext>
            </a:extLst>
          </p:cNvPr>
          <p:cNvSpPr/>
          <p:nvPr/>
        </p:nvSpPr>
        <p:spPr>
          <a:xfrm>
            <a:off x="280946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10707A1A-7792-40FC-B139-A43E37E27F54}"/>
              </a:ext>
            </a:extLst>
          </p:cNvPr>
          <p:cNvSpPr/>
          <p:nvPr/>
        </p:nvSpPr>
        <p:spPr>
          <a:xfrm>
            <a:off x="352505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B2C150F3-1C17-4C85-A9E5-A98F772176DB}"/>
              </a:ext>
            </a:extLst>
          </p:cNvPr>
          <p:cNvSpPr/>
          <p:nvPr/>
        </p:nvSpPr>
        <p:spPr>
          <a:xfrm>
            <a:off x="352505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FFB99A3C-00D2-4785-B84C-6DC13ECF6CDF}"/>
              </a:ext>
            </a:extLst>
          </p:cNvPr>
          <p:cNvSpPr/>
          <p:nvPr/>
        </p:nvSpPr>
        <p:spPr>
          <a:xfrm>
            <a:off x="4227321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907DD084-9992-4B1C-8948-B2C8BE8D0B14}"/>
              </a:ext>
            </a:extLst>
          </p:cNvPr>
          <p:cNvSpPr/>
          <p:nvPr/>
        </p:nvSpPr>
        <p:spPr>
          <a:xfrm>
            <a:off x="4227321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ED60FC0C-882E-42EC-8EE8-81EBA4BCE765}"/>
              </a:ext>
            </a:extLst>
          </p:cNvPr>
          <p:cNvSpPr/>
          <p:nvPr/>
        </p:nvSpPr>
        <p:spPr>
          <a:xfrm>
            <a:off x="4942906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E6060119-3310-4811-A297-AE206D9D702A}"/>
              </a:ext>
            </a:extLst>
          </p:cNvPr>
          <p:cNvSpPr/>
          <p:nvPr/>
        </p:nvSpPr>
        <p:spPr>
          <a:xfrm>
            <a:off x="4942906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C1010FD0-BBA5-4353-B9EE-895887071B7D}"/>
              </a:ext>
            </a:extLst>
          </p:cNvPr>
          <p:cNvSpPr/>
          <p:nvPr/>
        </p:nvSpPr>
        <p:spPr>
          <a:xfrm>
            <a:off x="566493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A00935D7-E760-4674-BF08-77F117FC718B}"/>
              </a:ext>
            </a:extLst>
          </p:cNvPr>
          <p:cNvSpPr/>
          <p:nvPr/>
        </p:nvSpPr>
        <p:spPr>
          <a:xfrm>
            <a:off x="566493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6F4AA2C-4CB0-4E63-A4DD-8ED326C2B759}"/>
              </a:ext>
            </a:extLst>
          </p:cNvPr>
          <p:cNvSpPr/>
          <p:nvPr/>
        </p:nvSpPr>
        <p:spPr>
          <a:xfrm>
            <a:off x="638052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4DBF2AE9-2C12-4E3A-89B8-6C83038171F8}"/>
              </a:ext>
            </a:extLst>
          </p:cNvPr>
          <p:cNvSpPr/>
          <p:nvPr/>
        </p:nvSpPr>
        <p:spPr>
          <a:xfrm>
            <a:off x="638052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77A37D1C-E0A2-4F7C-8F1F-F098C1FB1CED}"/>
              </a:ext>
            </a:extLst>
          </p:cNvPr>
          <p:cNvSpPr/>
          <p:nvPr/>
        </p:nvSpPr>
        <p:spPr>
          <a:xfrm>
            <a:off x="708279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19F621-900D-4CCB-AF97-F10E8DD88AE5}"/>
              </a:ext>
            </a:extLst>
          </p:cNvPr>
          <p:cNvSpPr/>
          <p:nvPr/>
        </p:nvSpPr>
        <p:spPr>
          <a:xfrm>
            <a:off x="708279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9D2EE1FB-B882-46ED-ADB4-0D4265E377E3}"/>
              </a:ext>
            </a:extLst>
          </p:cNvPr>
          <p:cNvSpPr/>
          <p:nvPr/>
        </p:nvSpPr>
        <p:spPr>
          <a:xfrm>
            <a:off x="779837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BA8AB14-AF4E-4894-A9AF-BC07D7C43938}"/>
              </a:ext>
            </a:extLst>
          </p:cNvPr>
          <p:cNvSpPr/>
          <p:nvPr/>
        </p:nvSpPr>
        <p:spPr>
          <a:xfrm>
            <a:off x="779837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CBE44284-37E9-44C7-AC8F-B751FD883FBA}"/>
              </a:ext>
            </a:extLst>
          </p:cNvPr>
          <p:cNvSpPr/>
          <p:nvPr/>
        </p:nvSpPr>
        <p:spPr>
          <a:xfrm>
            <a:off x="851466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58D71C18-6188-40F8-8B31-1867FA347937}"/>
              </a:ext>
            </a:extLst>
          </p:cNvPr>
          <p:cNvSpPr/>
          <p:nvPr/>
        </p:nvSpPr>
        <p:spPr>
          <a:xfrm>
            <a:off x="851466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B4EF3516-C1CD-42F3-BCCE-F5F7D5427E22}"/>
              </a:ext>
            </a:extLst>
          </p:cNvPr>
          <p:cNvSpPr/>
          <p:nvPr/>
        </p:nvSpPr>
        <p:spPr>
          <a:xfrm>
            <a:off x="923024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F056122D-AE52-4731-B354-CF86B031225D}"/>
              </a:ext>
            </a:extLst>
          </p:cNvPr>
          <p:cNvSpPr/>
          <p:nvPr/>
        </p:nvSpPr>
        <p:spPr>
          <a:xfrm>
            <a:off x="923024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108B8545-7F68-42AF-9BEE-9369C3EFFD24}"/>
              </a:ext>
            </a:extLst>
          </p:cNvPr>
          <p:cNvSpPr/>
          <p:nvPr/>
        </p:nvSpPr>
        <p:spPr>
          <a:xfrm>
            <a:off x="993251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9BD5EC4F-C668-41B8-B92B-B7EED2B5793B}"/>
              </a:ext>
            </a:extLst>
          </p:cNvPr>
          <p:cNvSpPr/>
          <p:nvPr/>
        </p:nvSpPr>
        <p:spPr>
          <a:xfrm>
            <a:off x="993251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D02BF484-D699-4731-BB7F-337518FC284C}"/>
              </a:ext>
            </a:extLst>
          </p:cNvPr>
          <p:cNvSpPr/>
          <p:nvPr/>
        </p:nvSpPr>
        <p:spPr>
          <a:xfrm>
            <a:off x="1064810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F9565C24-AB1E-46D8-9A38-3C25F48D5458}"/>
              </a:ext>
            </a:extLst>
          </p:cNvPr>
          <p:cNvSpPr/>
          <p:nvPr/>
        </p:nvSpPr>
        <p:spPr>
          <a:xfrm>
            <a:off x="1064810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33B184B-A956-4922-87AF-3EF6701C491B}"/>
              </a:ext>
            </a:extLst>
          </p:cNvPr>
          <p:cNvSpPr/>
          <p:nvPr/>
        </p:nvSpPr>
        <p:spPr>
          <a:xfrm>
            <a:off x="336395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7E50C2C-45D1-40B3-9D52-AD0322EE5BBF}"/>
              </a:ext>
            </a:extLst>
          </p:cNvPr>
          <p:cNvSpPr/>
          <p:nvPr/>
        </p:nvSpPr>
        <p:spPr>
          <a:xfrm>
            <a:off x="4174371" y="4315117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F047100-8BF2-4C86-8C04-E3A39DE66F6E}"/>
              </a:ext>
            </a:extLst>
          </p:cNvPr>
          <p:cNvSpPr/>
          <p:nvPr/>
        </p:nvSpPr>
        <p:spPr>
          <a:xfrm>
            <a:off x="8017668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2">
            <a:extLst>
              <a:ext uri="{FF2B5EF4-FFF2-40B4-BE49-F238E27FC236}">
                <a16:creationId xmlns:a16="http://schemas.microsoft.com/office/drawing/2014/main" xmlns="" id="{452B4A9A-2223-449D-AB21-F9AF9B2BE7D3}"/>
              </a:ext>
            </a:extLst>
          </p:cNvPr>
          <p:cNvSpPr/>
          <p:nvPr/>
        </p:nvSpPr>
        <p:spPr>
          <a:xfrm>
            <a:off x="5435655" y="467982"/>
            <a:ext cx="1647137" cy="15722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341892A-E7D9-47A2-B338-5C43D9760DA3}"/>
              </a:ext>
            </a:extLst>
          </p:cNvPr>
          <p:cNvSpPr/>
          <p:nvPr/>
        </p:nvSpPr>
        <p:spPr>
          <a:xfrm>
            <a:off x="280946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750F497-398B-4111-A051-D2F9AB15BFFE}"/>
              </a:ext>
            </a:extLst>
          </p:cNvPr>
          <p:cNvSpPr/>
          <p:nvPr/>
        </p:nvSpPr>
        <p:spPr>
          <a:xfrm>
            <a:off x="352505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FFACC3F-06CC-4F1F-8EF5-45E3CA52D1C9}"/>
              </a:ext>
            </a:extLst>
          </p:cNvPr>
          <p:cNvSpPr/>
          <p:nvPr/>
        </p:nvSpPr>
        <p:spPr>
          <a:xfrm>
            <a:off x="4227320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41FB20F-4458-498C-9C4F-E3D508EF1736}"/>
              </a:ext>
            </a:extLst>
          </p:cNvPr>
          <p:cNvSpPr/>
          <p:nvPr/>
        </p:nvSpPr>
        <p:spPr>
          <a:xfrm>
            <a:off x="494935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819D3DC-948C-42F5-A463-D0C6D960D40A}"/>
              </a:ext>
            </a:extLst>
          </p:cNvPr>
          <p:cNvSpPr/>
          <p:nvPr/>
        </p:nvSpPr>
        <p:spPr>
          <a:xfrm>
            <a:off x="56649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568F920-E450-4628-8EBB-9AF844FF6E07}"/>
              </a:ext>
            </a:extLst>
          </p:cNvPr>
          <p:cNvSpPr/>
          <p:nvPr/>
        </p:nvSpPr>
        <p:spPr>
          <a:xfrm>
            <a:off x="636720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AA85288-5D8B-49F4-B422-BC57B43E7878}"/>
              </a:ext>
            </a:extLst>
          </p:cNvPr>
          <p:cNvSpPr/>
          <p:nvPr/>
        </p:nvSpPr>
        <p:spPr>
          <a:xfrm>
            <a:off x="709258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73C36E4A-3680-45BB-80CC-1F3A361A3F05}"/>
              </a:ext>
            </a:extLst>
          </p:cNvPr>
          <p:cNvSpPr/>
          <p:nvPr/>
        </p:nvSpPr>
        <p:spPr>
          <a:xfrm>
            <a:off x="7808169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1E0E9B0-6412-41F2-AE19-B009B46E7044}"/>
              </a:ext>
            </a:extLst>
          </p:cNvPr>
          <p:cNvSpPr/>
          <p:nvPr/>
        </p:nvSpPr>
        <p:spPr>
          <a:xfrm>
            <a:off x="85104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D9C4EB9-3915-493F-9E61-886CF4FAFAF7}"/>
              </a:ext>
            </a:extLst>
          </p:cNvPr>
          <p:cNvSpPr/>
          <p:nvPr/>
        </p:nvSpPr>
        <p:spPr>
          <a:xfrm>
            <a:off x="922217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31DC7DC-45B2-49D2-BC4F-D55B75495EF9}"/>
              </a:ext>
            </a:extLst>
          </p:cNvPr>
          <p:cNvSpPr/>
          <p:nvPr/>
        </p:nvSpPr>
        <p:spPr>
          <a:xfrm>
            <a:off x="993775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F314C0C-DCAA-4EAD-8DEA-F0722F479266}"/>
              </a:ext>
            </a:extLst>
          </p:cNvPr>
          <p:cNvSpPr/>
          <p:nvPr/>
        </p:nvSpPr>
        <p:spPr>
          <a:xfrm>
            <a:off x="1064002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B3408669-2AB9-49EA-9C27-81A573415D22}"/>
              </a:ext>
            </a:extLst>
          </p:cNvPr>
          <p:cNvSpPr/>
          <p:nvPr/>
        </p:nvSpPr>
        <p:spPr>
          <a:xfrm>
            <a:off x="280301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6AB7133-3AD7-4DA9-B848-B4A3392E9518}"/>
              </a:ext>
            </a:extLst>
          </p:cNvPr>
          <p:cNvSpPr/>
          <p:nvPr/>
        </p:nvSpPr>
        <p:spPr>
          <a:xfrm>
            <a:off x="351860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1AC5D26-F938-4CAD-9E08-115FA31B9B84}"/>
              </a:ext>
            </a:extLst>
          </p:cNvPr>
          <p:cNvSpPr/>
          <p:nvPr/>
        </p:nvSpPr>
        <p:spPr>
          <a:xfrm>
            <a:off x="4220872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4C32DE9-EB61-4436-8AED-AF7F8FB8B31B}"/>
              </a:ext>
            </a:extLst>
          </p:cNvPr>
          <p:cNvSpPr/>
          <p:nvPr/>
        </p:nvSpPr>
        <p:spPr>
          <a:xfrm>
            <a:off x="494290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1BAA4C0-4E02-4D48-90F8-96ACA4838DB6}"/>
              </a:ext>
            </a:extLst>
          </p:cNvPr>
          <p:cNvSpPr/>
          <p:nvPr/>
        </p:nvSpPr>
        <p:spPr>
          <a:xfrm>
            <a:off x="56584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00.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1AF800C-7958-4F0C-A331-10B9AD5E49BE}"/>
              </a:ext>
            </a:extLst>
          </p:cNvPr>
          <p:cNvSpPr/>
          <p:nvPr/>
        </p:nvSpPr>
        <p:spPr>
          <a:xfrm>
            <a:off x="636075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91A55E6-A745-4A7A-B7BB-3D2CF91BD946}"/>
              </a:ext>
            </a:extLst>
          </p:cNvPr>
          <p:cNvSpPr/>
          <p:nvPr/>
        </p:nvSpPr>
        <p:spPr>
          <a:xfrm>
            <a:off x="708613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5A0FA99-E21B-42A0-AC0D-A17BFFE89297}"/>
              </a:ext>
            </a:extLst>
          </p:cNvPr>
          <p:cNvSpPr/>
          <p:nvPr/>
        </p:nvSpPr>
        <p:spPr>
          <a:xfrm>
            <a:off x="7801721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163C62D-2FF2-4664-A0B7-8025F756A04F}"/>
              </a:ext>
            </a:extLst>
          </p:cNvPr>
          <p:cNvSpPr/>
          <p:nvPr/>
        </p:nvSpPr>
        <p:spPr>
          <a:xfrm>
            <a:off x="85039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CBFAE39-0331-4FD4-BC22-BBDCD9FEBE71}"/>
              </a:ext>
            </a:extLst>
          </p:cNvPr>
          <p:cNvSpPr/>
          <p:nvPr/>
        </p:nvSpPr>
        <p:spPr>
          <a:xfrm>
            <a:off x="921572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E0C41294-025A-48B8-B7B6-4537C0E88A14}"/>
              </a:ext>
            </a:extLst>
          </p:cNvPr>
          <p:cNvSpPr/>
          <p:nvPr/>
        </p:nvSpPr>
        <p:spPr>
          <a:xfrm>
            <a:off x="993130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D8B5BB07-1088-4196-87C0-71A9305AC02E}"/>
              </a:ext>
            </a:extLst>
          </p:cNvPr>
          <p:cNvSpPr/>
          <p:nvPr/>
        </p:nvSpPr>
        <p:spPr>
          <a:xfrm>
            <a:off x="1063357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07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:blinds/>
      </p:transition>
    </mc:Choice>
    <mc:Fallback xmlns="">
      <p:transition spd="slow" advClick="0" advTm="5000">
        <p:blind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F20403C-708D-417F-8378-6572409897AB}"/>
              </a:ext>
            </a:extLst>
          </p:cNvPr>
          <p:cNvSpPr/>
          <p:nvPr/>
        </p:nvSpPr>
        <p:spPr>
          <a:xfrm>
            <a:off x="884815" y="2350725"/>
            <a:ext cx="1858386" cy="1732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270T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CFE691E-9AC2-4545-98E7-ABE2EBA8E429}"/>
              </a:ext>
            </a:extLst>
          </p:cNvPr>
          <p:cNvSpPr/>
          <p:nvPr/>
        </p:nvSpPr>
        <p:spPr>
          <a:xfrm>
            <a:off x="336395" y="387868"/>
            <a:ext cx="4946143" cy="1732479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	:</a:t>
            </a:r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F086DAD-6159-4E21-BF88-EDC26EF11485}"/>
              </a:ext>
            </a:extLst>
          </p:cNvPr>
          <p:cNvSpPr/>
          <p:nvPr/>
        </p:nvSpPr>
        <p:spPr>
          <a:xfrm>
            <a:off x="280946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0B9EE43-A57E-4D5F-8629-5402AED02018}"/>
              </a:ext>
            </a:extLst>
          </p:cNvPr>
          <p:cNvSpPr/>
          <p:nvPr/>
        </p:nvSpPr>
        <p:spPr>
          <a:xfrm>
            <a:off x="280946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10707A1A-7792-40FC-B139-A43E37E27F54}"/>
              </a:ext>
            </a:extLst>
          </p:cNvPr>
          <p:cNvSpPr/>
          <p:nvPr/>
        </p:nvSpPr>
        <p:spPr>
          <a:xfrm>
            <a:off x="352505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B2C150F3-1C17-4C85-A9E5-A98F772176DB}"/>
              </a:ext>
            </a:extLst>
          </p:cNvPr>
          <p:cNvSpPr/>
          <p:nvPr/>
        </p:nvSpPr>
        <p:spPr>
          <a:xfrm>
            <a:off x="352505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FFB99A3C-00D2-4785-B84C-6DC13ECF6CDF}"/>
              </a:ext>
            </a:extLst>
          </p:cNvPr>
          <p:cNvSpPr/>
          <p:nvPr/>
        </p:nvSpPr>
        <p:spPr>
          <a:xfrm>
            <a:off x="4227321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907DD084-9992-4B1C-8948-B2C8BE8D0B14}"/>
              </a:ext>
            </a:extLst>
          </p:cNvPr>
          <p:cNvSpPr/>
          <p:nvPr/>
        </p:nvSpPr>
        <p:spPr>
          <a:xfrm>
            <a:off x="4227321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ED60FC0C-882E-42EC-8EE8-81EBA4BCE765}"/>
              </a:ext>
            </a:extLst>
          </p:cNvPr>
          <p:cNvSpPr/>
          <p:nvPr/>
        </p:nvSpPr>
        <p:spPr>
          <a:xfrm>
            <a:off x="4942906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E6060119-3310-4811-A297-AE206D9D702A}"/>
              </a:ext>
            </a:extLst>
          </p:cNvPr>
          <p:cNvSpPr/>
          <p:nvPr/>
        </p:nvSpPr>
        <p:spPr>
          <a:xfrm>
            <a:off x="4942906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C1010FD0-BBA5-4353-B9EE-895887071B7D}"/>
              </a:ext>
            </a:extLst>
          </p:cNvPr>
          <p:cNvSpPr/>
          <p:nvPr/>
        </p:nvSpPr>
        <p:spPr>
          <a:xfrm>
            <a:off x="566493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A00935D7-E760-4674-BF08-77F117FC718B}"/>
              </a:ext>
            </a:extLst>
          </p:cNvPr>
          <p:cNvSpPr/>
          <p:nvPr/>
        </p:nvSpPr>
        <p:spPr>
          <a:xfrm>
            <a:off x="566493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6F4AA2C-4CB0-4E63-A4DD-8ED326C2B759}"/>
              </a:ext>
            </a:extLst>
          </p:cNvPr>
          <p:cNvSpPr/>
          <p:nvPr/>
        </p:nvSpPr>
        <p:spPr>
          <a:xfrm>
            <a:off x="638052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4DBF2AE9-2C12-4E3A-89B8-6C83038171F8}"/>
              </a:ext>
            </a:extLst>
          </p:cNvPr>
          <p:cNvSpPr/>
          <p:nvPr/>
        </p:nvSpPr>
        <p:spPr>
          <a:xfrm>
            <a:off x="638052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77A37D1C-E0A2-4F7C-8F1F-F098C1FB1CED}"/>
              </a:ext>
            </a:extLst>
          </p:cNvPr>
          <p:cNvSpPr/>
          <p:nvPr/>
        </p:nvSpPr>
        <p:spPr>
          <a:xfrm>
            <a:off x="708279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19F621-900D-4CCB-AF97-F10E8DD88AE5}"/>
              </a:ext>
            </a:extLst>
          </p:cNvPr>
          <p:cNvSpPr/>
          <p:nvPr/>
        </p:nvSpPr>
        <p:spPr>
          <a:xfrm>
            <a:off x="708279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9D2EE1FB-B882-46ED-ADB4-0D4265E377E3}"/>
              </a:ext>
            </a:extLst>
          </p:cNvPr>
          <p:cNvSpPr/>
          <p:nvPr/>
        </p:nvSpPr>
        <p:spPr>
          <a:xfrm>
            <a:off x="779837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BA8AB14-AF4E-4894-A9AF-BC07D7C43938}"/>
              </a:ext>
            </a:extLst>
          </p:cNvPr>
          <p:cNvSpPr/>
          <p:nvPr/>
        </p:nvSpPr>
        <p:spPr>
          <a:xfrm>
            <a:off x="779837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CBE44284-37E9-44C7-AC8F-B751FD883FBA}"/>
              </a:ext>
            </a:extLst>
          </p:cNvPr>
          <p:cNvSpPr/>
          <p:nvPr/>
        </p:nvSpPr>
        <p:spPr>
          <a:xfrm>
            <a:off x="851466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58D71C18-6188-40F8-8B31-1867FA347937}"/>
              </a:ext>
            </a:extLst>
          </p:cNvPr>
          <p:cNvSpPr/>
          <p:nvPr/>
        </p:nvSpPr>
        <p:spPr>
          <a:xfrm>
            <a:off x="851466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B4EF3516-C1CD-42F3-BCCE-F5F7D5427E22}"/>
              </a:ext>
            </a:extLst>
          </p:cNvPr>
          <p:cNvSpPr/>
          <p:nvPr/>
        </p:nvSpPr>
        <p:spPr>
          <a:xfrm>
            <a:off x="923024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F056122D-AE52-4731-B354-CF86B031225D}"/>
              </a:ext>
            </a:extLst>
          </p:cNvPr>
          <p:cNvSpPr/>
          <p:nvPr/>
        </p:nvSpPr>
        <p:spPr>
          <a:xfrm>
            <a:off x="923024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108B8545-7F68-42AF-9BEE-9369C3EFFD24}"/>
              </a:ext>
            </a:extLst>
          </p:cNvPr>
          <p:cNvSpPr/>
          <p:nvPr/>
        </p:nvSpPr>
        <p:spPr>
          <a:xfrm>
            <a:off x="993251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9BD5EC4F-C668-41B8-B92B-B7EED2B5793B}"/>
              </a:ext>
            </a:extLst>
          </p:cNvPr>
          <p:cNvSpPr/>
          <p:nvPr/>
        </p:nvSpPr>
        <p:spPr>
          <a:xfrm>
            <a:off x="993251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D02BF484-D699-4731-BB7F-337518FC284C}"/>
              </a:ext>
            </a:extLst>
          </p:cNvPr>
          <p:cNvSpPr/>
          <p:nvPr/>
        </p:nvSpPr>
        <p:spPr>
          <a:xfrm>
            <a:off x="1064810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F9565C24-AB1E-46D8-9A38-3C25F48D5458}"/>
              </a:ext>
            </a:extLst>
          </p:cNvPr>
          <p:cNvSpPr/>
          <p:nvPr/>
        </p:nvSpPr>
        <p:spPr>
          <a:xfrm>
            <a:off x="1064810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33B184B-A956-4922-87AF-3EF6701C491B}"/>
              </a:ext>
            </a:extLst>
          </p:cNvPr>
          <p:cNvSpPr/>
          <p:nvPr/>
        </p:nvSpPr>
        <p:spPr>
          <a:xfrm>
            <a:off x="336395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7E50C2C-45D1-40B3-9D52-AD0322EE5BBF}"/>
              </a:ext>
            </a:extLst>
          </p:cNvPr>
          <p:cNvSpPr/>
          <p:nvPr/>
        </p:nvSpPr>
        <p:spPr>
          <a:xfrm>
            <a:off x="4174371" y="4315117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F047100-8BF2-4C86-8C04-E3A39DE66F6E}"/>
              </a:ext>
            </a:extLst>
          </p:cNvPr>
          <p:cNvSpPr/>
          <p:nvPr/>
        </p:nvSpPr>
        <p:spPr>
          <a:xfrm>
            <a:off x="8017668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2">
            <a:extLst>
              <a:ext uri="{FF2B5EF4-FFF2-40B4-BE49-F238E27FC236}">
                <a16:creationId xmlns:a16="http://schemas.microsoft.com/office/drawing/2014/main" xmlns="" id="{452B4A9A-2223-449D-AB21-F9AF9B2BE7D3}"/>
              </a:ext>
            </a:extLst>
          </p:cNvPr>
          <p:cNvSpPr/>
          <p:nvPr/>
        </p:nvSpPr>
        <p:spPr>
          <a:xfrm>
            <a:off x="5435655" y="467982"/>
            <a:ext cx="1647137" cy="15722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341892A-E7D9-47A2-B338-5C43D9760DA3}"/>
              </a:ext>
            </a:extLst>
          </p:cNvPr>
          <p:cNvSpPr/>
          <p:nvPr/>
        </p:nvSpPr>
        <p:spPr>
          <a:xfrm>
            <a:off x="280946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750F497-398B-4111-A051-D2F9AB15BFFE}"/>
              </a:ext>
            </a:extLst>
          </p:cNvPr>
          <p:cNvSpPr/>
          <p:nvPr/>
        </p:nvSpPr>
        <p:spPr>
          <a:xfrm>
            <a:off x="352505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FFACC3F-06CC-4F1F-8EF5-45E3CA52D1C9}"/>
              </a:ext>
            </a:extLst>
          </p:cNvPr>
          <p:cNvSpPr/>
          <p:nvPr/>
        </p:nvSpPr>
        <p:spPr>
          <a:xfrm>
            <a:off x="4227320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41FB20F-4458-498C-9C4F-E3D508EF1736}"/>
              </a:ext>
            </a:extLst>
          </p:cNvPr>
          <p:cNvSpPr/>
          <p:nvPr/>
        </p:nvSpPr>
        <p:spPr>
          <a:xfrm>
            <a:off x="494935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819D3DC-948C-42F5-A463-D0C6D960D40A}"/>
              </a:ext>
            </a:extLst>
          </p:cNvPr>
          <p:cNvSpPr/>
          <p:nvPr/>
        </p:nvSpPr>
        <p:spPr>
          <a:xfrm>
            <a:off x="56649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568F920-E450-4628-8EBB-9AF844FF6E07}"/>
              </a:ext>
            </a:extLst>
          </p:cNvPr>
          <p:cNvSpPr/>
          <p:nvPr/>
        </p:nvSpPr>
        <p:spPr>
          <a:xfrm>
            <a:off x="636720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AA85288-5D8B-49F4-B422-BC57B43E7878}"/>
              </a:ext>
            </a:extLst>
          </p:cNvPr>
          <p:cNvSpPr/>
          <p:nvPr/>
        </p:nvSpPr>
        <p:spPr>
          <a:xfrm>
            <a:off x="709258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73C36E4A-3680-45BB-80CC-1F3A361A3F05}"/>
              </a:ext>
            </a:extLst>
          </p:cNvPr>
          <p:cNvSpPr/>
          <p:nvPr/>
        </p:nvSpPr>
        <p:spPr>
          <a:xfrm>
            <a:off x="7808169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1E0E9B0-6412-41F2-AE19-B009B46E7044}"/>
              </a:ext>
            </a:extLst>
          </p:cNvPr>
          <p:cNvSpPr/>
          <p:nvPr/>
        </p:nvSpPr>
        <p:spPr>
          <a:xfrm>
            <a:off x="85104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D9C4EB9-3915-493F-9E61-886CF4FAFAF7}"/>
              </a:ext>
            </a:extLst>
          </p:cNvPr>
          <p:cNvSpPr/>
          <p:nvPr/>
        </p:nvSpPr>
        <p:spPr>
          <a:xfrm>
            <a:off x="922217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31DC7DC-45B2-49D2-BC4F-D55B75495EF9}"/>
              </a:ext>
            </a:extLst>
          </p:cNvPr>
          <p:cNvSpPr/>
          <p:nvPr/>
        </p:nvSpPr>
        <p:spPr>
          <a:xfrm>
            <a:off x="993775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F314C0C-DCAA-4EAD-8DEA-F0722F479266}"/>
              </a:ext>
            </a:extLst>
          </p:cNvPr>
          <p:cNvSpPr/>
          <p:nvPr/>
        </p:nvSpPr>
        <p:spPr>
          <a:xfrm>
            <a:off x="1064002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B3408669-2AB9-49EA-9C27-81A573415D22}"/>
              </a:ext>
            </a:extLst>
          </p:cNvPr>
          <p:cNvSpPr/>
          <p:nvPr/>
        </p:nvSpPr>
        <p:spPr>
          <a:xfrm>
            <a:off x="280301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6AB7133-3AD7-4DA9-B848-B4A3392E9518}"/>
              </a:ext>
            </a:extLst>
          </p:cNvPr>
          <p:cNvSpPr/>
          <p:nvPr/>
        </p:nvSpPr>
        <p:spPr>
          <a:xfrm>
            <a:off x="351860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1AC5D26-F938-4CAD-9E08-115FA31B9B84}"/>
              </a:ext>
            </a:extLst>
          </p:cNvPr>
          <p:cNvSpPr/>
          <p:nvPr/>
        </p:nvSpPr>
        <p:spPr>
          <a:xfrm>
            <a:off x="4220872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4C32DE9-EB61-4436-8AED-AF7F8FB8B31B}"/>
              </a:ext>
            </a:extLst>
          </p:cNvPr>
          <p:cNvSpPr/>
          <p:nvPr/>
        </p:nvSpPr>
        <p:spPr>
          <a:xfrm>
            <a:off x="494290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1BAA4C0-4E02-4D48-90F8-96ACA4838DB6}"/>
              </a:ext>
            </a:extLst>
          </p:cNvPr>
          <p:cNvSpPr/>
          <p:nvPr/>
        </p:nvSpPr>
        <p:spPr>
          <a:xfrm>
            <a:off x="56584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00.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1AF800C-7958-4F0C-A331-10B9AD5E49BE}"/>
              </a:ext>
            </a:extLst>
          </p:cNvPr>
          <p:cNvSpPr/>
          <p:nvPr/>
        </p:nvSpPr>
        <p:spPr>
          <a:xfrm>
            <a:off x="636075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91A55E6-A745-4A7A-B7BB-3D2CF91BD946}"/>
              </a:ext>
            </a:extLst>
          </p:cNvPr>
          <p:cNvSpPr/>
          <p:nvPr/>
        </p:nvSpPr>
        <p:spPr>
          <a:xfrm>
            <a:off x="708613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5A0FA99-E21B-42A0-AC0D-A17BFFE89297}"/>
              </a:ext>
            </a:extLst>
          </p:cNvPr>
          <p:cNvSpPr/>
          <p:nvPr/>
        </p:nvSpPr>
        <p:spPr>
          <a:xfrm>
            <a:off x="7801721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163C62D-2FF2-4664-A0B7-8025F756A04F}"/>
              </a:ext>
            </a:extLst>
          </p:cNvPr>
          <p:cNvSpPr/>
          <p:nvPr/>
        </p:nvSpPr>
        <p:spPr>
          <a:xfrm>
            <a:off x="85039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CBFAE39-0331-4FD4-BC22-BBDCD9FEBE71}"/>
              </a:ext>
            </a:extLst>
          </p:cNvPr>
          <p:cNvSpPr/>
          <p:nvPr/>
        </p:nvSpPr>
        <p:spPr>
          <a:xfrm>
            <a:off x="921572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E0C41294-025A-48B8-B7B6-4537C0E88A14}"/>
              </a:ext>
            </a:extLst>
          </p:cNvPr>
          <p:cNvSpPr/>
          <p:nvPr/>
        </p:nvSpPr>
        <p:spPr>
          <a:xfrm>
            <a:off x="993130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D8B5BB07-1088-4196-87C0-71A9305AC02E}"/>
              </a:ext>
            </a:extLst>
          </p:cNvPr>
          <p:cNvSpPr/>
          <p:nvPr/>
        </p:nvSpPr>
        <p:spPr>
          <a:xfrm>
            <a:off x="1063357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7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:blinds/>
      </p:transition>
    </mc:Choice>
    <mc:Fallback xmlns="">
      <p:transition spd="slow" advClick="0" advTm="5000">
        <p:blind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F20403C-708D-417F-8378-6572409897AB}"/>
              </a:ext>
            </a:extLst>
          </p:cNvPr>
          <p:cNvSpPr/>
          <p:nvPr/>
        </p:nvSpPr>
        <p:spPr>
          <a:xfrm>
            <a:off x="884815" y="2350725"/>
            <a:ext cx="1858386" cy="1732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220T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CFE691E-9AC2-4545-98E7-ABE2EBA8E429}"/>
              </a:ext>
            </a:extLst>
          </p:cNvPr>
          <p:cNvSpPr/>
          <p:nvPr/>
        </p:nvSpPr>
        <p:spPr>
          <a:xfrm>
            <a:off x="336395" y="387868"/>
            <a:ext cx="4946143" cy="1732479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	:</a:t>
            </a:r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F086DAD-6159-4E21-BF88-EDC26EF11485}"/>
              </a:ext>
            </a:extLst>
          </p:cNvPr>
          <p:cNvSpPr/>
          <p:nvPr/>
        </p:nvSpPr>
        <p:spPr>
          <a:xfrm>
            <a:off x="280946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0B9EE43-A57E-4D5F-8629-5402AED02018}"/>
              </a:ext>
            </a:extLst>
          </p:cNvPr>
          <p:cNvSpPr/>
          <p:nvPr/>
        </p:nvSpPr>
        <p:spPr>
          <a:xfrm>
            <a:off x="280946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10707A1A-7792-40FC-B139-A43E37E27F54}"/>
              </a:ext>
            </a:extLst>
          </p:cNvPr>
          <p:cNvSpPr/>
          <p:nvPr/>
        </p:nvSpPr>
        <p:spPr>
          <a:xfrm>
            <a:off x="352505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B2C150F3-1C17-4C85-A9E5-A98F772176DB}"/>
              </a:ext>
            </a:extLst>
          </p:cNvPr>
          <p:cNvSpPr/>
          <p:nvPr/>
        </p:nvSpPr>
        <p:spPr>
          <a:xfrm>
            <a:off x="352505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FFB99A3C-00D2-4785-B84C-6DC13ECF6CDF}"/>
              </a:ext>
            </a:extLst>
          </p:cNvPr>
          <p:cNvSpPr/>
          <p:nvPr/>
        </p:nvSpPr>
        <p:spPr>
          <a:xfrm>
            <a:off x="4227321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907DD084-9992-4B1C-8948-B2C8BE8D0B14}"/>
              </a:ext>
            </a:extLst>
          </p:cNvPr>
          <p:cNvSpPr/>
          <p:nvPr/>
        </p:nvSpPr>
        <p:spPr>
          <a:xfrm>
            <a:off x="4227321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ED60FC0C-882E-42EC-8EE8-81EBA4BCE765}"/>
              </a:ext>
            </a:extLst>
          </p:cNvPr>
          <p:cNvSpPr/>
          <p:nvPr/>
        </p:nvSpPr>
        <p:spPr>
          <a:xfrm>
            <a:off x="4942906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E6060119-3310-4811-A297-AE206D9D702A}"/>
              </a:ext>
            </a:extLst>
          </p:cNvPr>
          <p:cNvSpPr/>
          <p:nvPr/>
        </p:nvSpPr>
        <p:spPr>
          <a:xfrm>
            <a:off x="4942906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C1010FD0-BBA5-4353-B9EE-895887071B7D}"/>
              </a:ext>
            </a:extLst>
          </p:cNvPr>
          <p:cNvSpPr/>
          <p:nvPr/>
        </p:nvSpPr>
        <p:spPr>
          <a:xfrm>
            <a:off x="566493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A00935D7-E760-4674-BF08-77F117FC718B}"/>
              </a:ext>
            </a:extLst>
          </p:cNvPr>
          <p:cNvSpPr/>
          <p:nvPr/>
        </p:nvSpPr>
        <p:spPr>
          <a:xfrm>
            <a:off x="566493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6F4AA2C-4CB0-4E63-A4DD-8ED326C2B759}"/>
              </a:ext>
            </a:extLst>
          </p:cNvPr>
          <p:cNvSpPr/>
          <p:nvPr/>
        </p:nvSpPr>
        <p:spPr>
          <a:xfrm>
            <a:off x="638052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4DBF2AE9-2C12-4E3A-89B8-6C83038171F8}"/>
              </a:ext>
            </a:extLst>
          </p:cNvPr>
          <p:cNvSpPr/>
          <p:nvPr/>
        </p:nvSpPr>
        <p:spPr>
          <a:xfrm>
            <a:off x="638052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77A37D1C-E0A2-4F7C-8F1F-F098C1FB1CED}"/>
              </a:ext>
            </a:extLst>
          </p:cNvPr>
          <p:cNvSpPr/>
          <p:nvPr/>
        </p:nvSpPr>
        <p:spPr>
          <a:xfrm>
            <a:off x="708279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19F621-900D-4CCB-AF97-F10E8DD88AE5}"/>
              </a:ext>
            </a:extLst>
          </p:cNvPr>
          <p:cNvSpPr/>
          <p:nvPr/>
        </p:nvSpPr>
        <p:spPr>
          <a:xfrm>
            <a:off x="708279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9D2EE1FB-B882-46ED-ADB4-0D4265E377E3}"/>
              </a:ext>
            </a:extLst>
          </p:cNvPr>
          <p:cNvSpPr/>
          <p:nvPr/>
        </p:nvSpPr>
        <p:spPr>
          <a:xfrm>
            <a:off x="779837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BA8AB14-AF4E-4894-A9AF-BC07D7C43938}"/>
              </a:ext>
            </a:extLst>
          </p:cNvPr>
          <p:cNvSpPr/>
          <p:nvPr/>
        </p:nvSpPr>
        <p:spPr>
          <a:xfrm>
            <a:off x="779837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CBE44284-37E9-44C7-AC8F-B751FD883FBA}"/>
              </a:ext>
            </a:extLst>
          </p:cNvPr>
          <p:cNvSpPr/>
          <p:nvPr/>
        </p:nvSpPr>
        <p:spPr>
          <a:xfrm>
            <a:off x="851466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58D71C18-6188-40F8-8B31-1867FA347937}"/>
              </a:ext>
            </a:extLst>
          </p:cNvPr>
          <p:cNvSpPr/>
          <p:nvPr/>
        </p:nvSpPr>
        <p:spPr>
          <a:xfrm>
            <a:off x="851466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B4EF3516-C1CD-42F3-BCCE-F5F7D5427E22}"/>
              </a:ext>
            </a:extLst>
          </p:cNvPr>
          <p:cNvSpPr/>
          <p:nvPr/>
        </p:nvSpPr>
        <p:spPr>
          <a:xfrm>
            <a:off x="923024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F056122D-AE52-4731-B354-CF86B031225D}"/>
              </a:ext>
            </a:extLst>
          </p:cNvPr>
          <p:cNvSpPr/>
          <p:nvPr/>
        </p:nvSpPr>
        <p:spPr>
          <a:xfrm>
            <a:off x="923024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108B8545-7F68-42AF-9BEE-9369C3EFFD24}"/>
              </a:ext>
            </a:extLst>
          </p:cNvPr>
          <p:cNvSpPr/>
          <p:nvPr/>
        </p:nvSpPr>
        <p:spPr>
          <a:xfrm>
            <a:off x="993251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9BD5EC4F-C668-41B8-B92B-B7EED2B5793B}"/>
              </a:ext>
            </a:extLst>
          </p:cNvPr>
          <p:cNvSpPr/>
          <p:nvPr/>
        </p:nvSpPr>
        <p:spPr>
          <a:xfrm>
            <a:off x="993251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D02BF484-D699-4731-BB7F-337518FC284C}"/>
              </a:ext>
            </a:extLst>
          </p:cNvPr>
          <p:cNvSpPr/>
          <p:nvPr/>
        </p:nvSpPr>
        <p:spPr>
          <a:xfrm>
            <a:off x="1064810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F9565C24-AB1E-46D8-9A38-3C25F48D5458}"/>
              </a:ext>
            </a:extLst>
          </p:cNvPr>
          <p:cNvSpPr/>
          <p:nvPr/>
        </p:nvSpPr>
        <p:spPr>
          <a:xfrm>
            <a:off x="1064810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33B184B-A956-4922-87AF-3EF6701C491B}"/>
              </a:ext>
            </a:extLst>
          </p:cNvPr>
          <p:cNvSpPr/>
          <p:nvPr/>
        </p:nvSpPr>
        <p:spPr>
          <a:xfrm>
            <a:off x="336395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7E50C2C-45D1-40B3-9D52-AD0322EE5BBF}"/>
              </a:ext>
            </a:extLst>
          </p:cNvPr>
          <p:cNvSpPr/>
          <p:nvPr/>
        </p:nvSpPr>
        <p:spPr>
          <a:xfrm>
            <a:off x="4174371" y="4315117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F047100-8BF2-4C86-8C04-E3A39DE66F6E}"/>
              </a:ext>
            </a:extLst>
          </p:cNvPr>
          <p:cNvSpPr/>
          <p:nvPr/>
        </p:nvSpPr>
        <p:spPr>
          <a:xfrm>
            <a:off x="8017668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2">
            <a:extLst>
              <a:ext uri="{FF2B5EF4-FFF2-40B4-BE49-F238E27FC236}">
                <a16:creationId xmlns:a16="http://schemas.microsoft.com/office/drawing/2014/main" xmlns="" id="{452B4A9A-2223-449D-AB21-F9AF9B2BE7D3}"/>
              </a:ext>
            </a:extLst>
          </p:cNvPr>
          <p:cNvSpPr/>
          <p:nvPr/>
        </p:nvSpPr>
        <p:spPr>
          <a:xfrm>
            <a:off x="5435655" y="467982"/>
            <a:ext cx="1647137" cy="15722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341892A-E7D9-47A2-B338-5C43D9760DA3}"/>
              </a:ext>
            </a:extLst>
          </p:cNvPr>
          <p:cNvSpPr/>
          <p:nvPr/>
        </p:nvSpPr>
        <p:spPr>
          <a:xfrm>
            <a:off x="280946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750F497-398B-4111-A051-D2F9AB15BFFE}"/>
              </a:ext>
            </a:extLst>
          </p:cNvPr>
          <p:cNvSpPr/>
          <p:nvPr/>
        </p:nvSpPr>
        <p:spPr>
          <a:xfrm>
            <a:off x="352505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FFACC3F-06CC-4F1F-8EF5-45E3CA52D1C9}"/>
              </a:ext>
            </a:extLst>
          </p:cNvPr>
          <p:cNvSpPr/>
          <p:nvPr/>
        </p:nvSpPr>
        <p:spPr>
          <a:xfrm>
            <a:off x="4227320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41FB20F-4458-498C-9C4F-E3D508EF1736}"/>
              </a:ext>
            </a:extLst>
          </p:cNvPr>
          <p:cNvSpPr/>
          <p:nvPr/>
        </p:nvSpPr>
        <p:spPr>
          <a:xfrm>
            <a:off x="494935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819D3DC-948C-42F5-A463-D0C6D960D40A}"/>
              </a:ext>
            </a:extLst>
          </p:cNvPr>
          <p:cNvSpPr/>
          <p:nvPr/>
        </p:nvSpPr>
        <p:spPr>
          <a:xfrm>
            <a:off x="56649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568F920-E450-4628-8EBB-9AF844FF6E07}"/>
              </a:ext>
            </a:extLst>
          </p:cNvPr>
          <p:cNvSpPr/>
          <p:nvPr/>
        </p:nvSpPr>
        <p:spPr>
          <a:xfrm>
            <a:off x="636720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AA85288-5D8B-49F4-B422-BC57B43E7878}"/>
              </a:ext>
            </a:extLst>
          </p:cNvPr>
          <p:cNvSpPr/>
          <p:nvPr/>
        </p:nvSpPr>
        <p:spPr>
          <a:xfrm>
            <a:off x="709258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73C36E4A-3680-45BB-80CC-1F3A361A3F05}"/>
              </a:ext>
            </a:extLst>
          </p:cNvPr>
          <p:cNvSpPr/>
          <p:nvPr/>
        </p:nvSpPr>
        <p:spPr>
          <a:xfrm>
            <a:off x="7808169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1E0E9B0-6412-41F2-AE19-B009B46E7044}"/>
              </a:ext>
            </a:extLst>
          </p:cNvPr>
          <p:cNvSpPr/>
          <p:nvPr/>
        </p:nvSpPr>
        <p:spPr>
          <a:xfrm>
            <a:off x="85104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D9C4EB9-3915-493F-9E61-886CF4FAFAF7}"/>
              </a:ext>
            </a:extLst>
          </p:cNvPr>
          <p:cNvSpPr/>
          <p:nvPr/>
        </p:nvSpPr>
        <p:spPr>
          <a:xfrm>
            <a:off x="922217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31DC7DC-45B2-49D2-BC4F-D55B75495EF9}"/>
              </a:ext>
            </a:extLst>
          </p:cNvPr>
          <p:cNvSpPr/>
          <p:nvPr/>
        </p:nvSpPr>
        <p:spPr>
          <a:xfrm>
            <a:off x="993775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F314C0C-DCAA-4EAD-8DEA-F0722F479266}"/>
              </a:ext>
            </a:extLst>
          </p:cNvPr>
          <p:cNvSpPr/>
          <p:nvPr/>
        </p:nvSpPr>
        <p:spPr>
          <a:xfrm>
            <a:off x="1064002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B3408669-2AB9-49EA-9C27-81A573415D22}"/>
              </a:ext>
            </a:extLst>
          </p:cNvPr>
          <p:cNvSpPr/>
          <p:nvPr/>
        </p:nvSpPr>
        <p:spPr>
          <a:xfrm>
            <a:off x="280301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6AB7133-3AD7-4DA9-B848-B4A3392E9518}"/>
              </a:ext>
            </a:extLst>
          </p:cNvPr>
          <p:cNvSpPr/>
          <p:nvPr/>
        </p:nvSpPr>
        <p:spPr>
          <a:xfrm>
            <a:off x="351860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1AC5D26-F938-4CAD-9E08-115FA31B9B84}"/>
              </a:ext>
            </a:extLst>
          </p:cNvPr>
          <p:cNvSpPr/>
          <p:nvPr/>
        </p:nvSpPr>
        <p:spPr>
          <a:xfrm>
            <a:off x="4220872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4C32DE9-EB61-4436-8AED-AF7F8FB8B31B}"/>
              </a:ext>
            </a:extLst>
          </p:cNvPr>
          <p:cNvSpPr/>
          <p:nvPr/>
        </p:nvSpPr>
        <p:spPr>
          <a:xfrm>
            <a:off x="494290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1BAA4C0-4E02-4D48-90F8-96ACA4838DB6}"/>
              </a:ext>
            </a:extLst>
          </p:cNvPr>
          <p:cNvSpPr/>
          <p:nvPr/>
        </p:nvSpPr>
        <p:spPr>
          <a:xfrm>
            <a:off x="56584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00.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1AF800C-7958-4F0C-A331-10B9AD5E49BE}"/>
              </a:ext>
            </a:extLst>
          </p:cNvPr>
          <p:cNvSpPr/>
          <p:nvPr/>
        </p:nvSpPr>
        <p:spPr>
          <a:xfrm>
            <a:off x="636075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91A55E6-A745-4A7A-B7BB-3D2CF91BD946}"/>
              </a:ext>
            </a:extLst>
          </p:cNvPr>
          <p:cNvSpPr/>
          <p:nvPr/>
        </p:nvSpPr>
        <p:spPr>
          <a:xfrm>
            <a:off x="708613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5A0FA99-E21B-42A0-AC0D-A17BFFE89297}"/>
              </a:ext>
            </a:extLst>
          </p:cNvPr>
          <p:cNvSpPr/>
          <p:nvPr/>
        </p:nvSpPr>
        <p:spPr>
          <a:xfrm>
            <a:off x="7801721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163C62D-2FF2-4664-A0B7-8025F756A04F}"/>
              </a:ext>
            </a:extLst>
          </p:cNvPr>
          <p:cNvSpPr/>
          <p:nvPr/>
        </p:nvSpPr>
        <p:spPr>
          <a:xfrm>
            <a:off x="85039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CBFAE39-0331-4FD4-BC22-BBDCD9FEBE71}"/>
              </a:ext>
            </a:extLst>
          </p:cNvPr>
          <p:cNvSpPr/>
          <p:nvPr/>
        </p:nvSpPr>
        <p:spPr>
          <a:xfrm>
            <a:off x="921572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E0C41294-025A-48B8-B7B6-4537C0E88A14}"/>
              </a:ext>
            </a:extLst>
          </p:cNvPr>
          <p:cNvSpPr/>
          <p:nvPr/>
        </p:nvSpPr>
        <p:spPr>
          <a:xfrm>
            <a:off x="993130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D8B5BB07-1088-4196-87C0-71A9305AC02E}"/>
              </a:ext>
            </a:extLst>
          </p:cNvPr>
          <p:cNvSpPr/>
          <p:nvPr/>
        </p:nvSpPr>
        <p:spPr>
          <a:xfrm>
            <a:off x="1063357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91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:blinds/>
      </p:transition>
    </mc:Choice>
    <mc:Fallback xmlns="">
      <p:transition spd="slow" advClick="0" advTm="5000">
        <p:blinds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F20403C-708D-417F-8378-6572409897AB}"/>
              </a:ext>
            </a:extLst>
          </p:cNvPr>
          <p:cNvSpPr/>
          <p:nvPr/>
        </p:nvSpPr>
        <p:spPr>
          <a:xfrm>
            <a:off x="884815" y="2350725"/>
            <a:ext cx="1858386" cy="1732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220T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CFE691E-9AC2-4545-98E7-ABE2EBA8E429}"/>
              </a:ext>
            </a:extLst>
          </p:cNvPr>
          <p:cNvSpPr/>
          <p:nvPr/>
        </p:nvSpPr>
        <p:spPr>
          <a:xfrm>
            <a:off x="336395" y="387868"/>
            <a:ext cx="4946143" cy="1732479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	:</a:t>
            </a:r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F086DAD-6159-4E21-BF88-EDC26EF11485}"/>
              </a:ext>
            </a:extLst>
          </p:cNvPr>
          <p:cNvSpPr/>
          <p:nvPr/>
        </p:nvSpPr>
        <p:spPr>
          <a:xfrm>
            <a:off x="280946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0B9EE43-A57E-4D5F-8629-5402AED02018}"/>
              </a:ext>
            </a:extLst>
          </p:cNvPr>
          <p:cNvSpPr/>
          <p:nvPr/>
        </p:nvSpPr>
        <p:spPr>
          <a:xfrm>
            <a:off x="280946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10707A1A-7792-40FC-B139-A43E37E27F54}"/>
              </a:ext>
            </a:extLst>
          </p:cNvPr>
          <p:cNvSpPr/>
          <p:nvPr/>
        </p:nvSpPr>
        <p:spPr>
          <a:xfrm>
            <a:off x="352505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B2C150F3-1C17-4C85-A9E5-A98F772176DB}"/>
              </a:ext>
            </a:extLst>
          </p:cNvPr>
          <p:cNvSpPr/>
          <p:nvPr/>
        </p:nvSpPr>
        <p:spPr>
          <a:xfrm>
            <a:off x="352505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FFB99A3C-00D2-4785-B84C-6DC13ECF6CDF}"/>
              </a:ext>
            </a:extLst>
          </p:cNvPr>
          <p:cNvSpPr/>
          <p:nvPr/>
        </p:nvSpPr>
        <p:spPr>
          <a:xfrm>
            <a:off x="4227321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907DD084-9992-4B1C-8948-B2C8BE8D0B14}"/>
              </a:ext>
            </a:extLst>
          </p:cNvPr>
          <p:cNvSpPr/>
          <p:nvPr/>
        </p:nvSpPr>
        <p:spPr>
          <a:xfrm>
            <a:off x="4227321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ED60FC0C-882E-42EC-8EE8-81EBA4BCE765}"/>
              </a:ext>
            </a:extLst>
          </p:cNvPr>
          <p:cNvSpPr/>
          <p:nvPr/>
        </p:nvSpPr>
        <p:spPr>
          <a:xfrm>
            <a:off x="4942906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E6060119-3310-4811-A297-AE206D9D702A}"/>
              </a:ext>
            </a:extLst>
          </p:cNvPr>
          <p:cNvSpPr/>
          <p:nvPr/>
        </p:nvSpPr>
        <p:spPr>
          <a:xfrm>
            <a:off x="4942906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C1010FD0-BBA5-4353-B9EE-895887071B7D}"/>
              </a:ext>
            </a:extLst>
          </p:cNvPr>
          <p:cNvSpPr/>
          <p:nvPr/>
        </p:nvSpPr>
        <p:spPr>
          <a:xfrm>
            <a:off x="566493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A00935D7-E760-4674-BF08-77F117FC718B}"/>
              </a:ext>
            </a:extLst>
          </p:cNvPr>
          <p:cNvSpPr/>
          <p:nvPr/>
        </p:nvSpPr>
        <p:spPr>
          <a:xfrm>
            <a:off x="566493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6F4AA2C-4CB0-4E63-A4DD-8ED326C2B759}"/>
              </a:ext>
            </a:extLst>
          </p:cNvPr>
          <p:cNvSpPr/>
          <p:nvPr/>
        </p:nvSpPr>
        <p:spPr>
          <a:xfrm>
            <a:off x="638052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4DBF2AE9-2C12-4E3A-89B8-6C83038171F8}"/>
              </a:ext>
            </a:extLst>
          </p:cNvPr>
          <p:cNvSpPr/>
          <p:nvPr/>
        </p:nvSpPr>
        <p:spPr>
          <a:xfrm>
            <a:off x="638052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77A37D1C-E0A2-4F7C-8F1F-F098C1FB1CED}"/>
              </a:ext>
            </a:extLst>
          </p:cNvPr>
          <p:cNvSpPr/>
          <p:nvPr/>
        </p:nvSpPr>
        <p:spPr>
          <a:xfrm>
            <a:off x="708279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19F621-900D-4CCB-AF97-F10E8DD88AE5}"/>
              </a:ext>
            </a:extLst>
          </p:cNvPr>
          <p:cNvSpPr/>
          <p:nvPr/>
        </p:nvSpPr>
        <p:spPr>
          <a:xfrm>
            <a:off x="708279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9D2EE1FB-B882-46ED-ADB4-0D4265E377E3}"/>
              </a:ext>
            </a:extLst>
          </p:cNvPr>
          <p:cNvSpPr/>
          <p:nvPr/>
        </p:nvSpPr>
        <p:spPr>
          <a:xfrm>
            <a:off x="779837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BA8AB14-AF4E-4894-A9AF-BC07D7C43938}"/>
              </a:ext>
            </a:extLst>
          </p:cNvPr>
          <p:cNvSpPr/>
          <p:nvPr/>
        </p:nvSpPr>
        <p:spPr>
          <a:xfrm>
            <a:off x="779837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CBE44284-37E9-44C7-AC8F-B751FD883FBA}"/>
              </a:ext>
            </a:extLst>
          </p:cNvPr>
          <p:cNvSpPr/>
          <p:nvPr/>
        </p:nvSpPr>
        <p:spPr>
          <a:xfrm>
            <a:off x="851466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58D71C18-6188-40F8-8B31-1867FA347937}"/>
              </a:ext>
            </a:extLst>
          </p:cNvPr>
          <p:cNvSpPr/>
          <p:nvPr/>
        </p:nvSpPr>
        <p:spPr>
          <a:xfrm>
            <a:off x="851466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B4EF3516-C1CD-42F3-BCCE-F5F7D5427E22}"/>
              </a:ext>
            </a:extLst>
          </p:cNvPr>
          <p:cNvSpPr/>
          <p:nvPr/>
        </p:nvSpPr>
        <p:spPr>
          <a:xfrm>
            <a:off x="923024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F056122D-AE52-4731-B354-CF86B031225D}"/>
              </a:ext>
            </a:extLst>
          </p:cNvPr>
          <p:cNvSpPr/>
          <p:nvPr/>
        </p:nvSpPr>
        <p:spPr>
          <a:xfrm>
            <a:off x="923024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108B8545-7F68-42AF-9BEE-9369C3EFFD24}"/>
              </a:ext>
            </a:extLst>
          </p:cNvPr>
          <p:cNvSpPr/>
          <p:nvPr/>
        </p:nvSpPr>
        <p:spPr>
          <a:xfrm>
            <a:off x="993251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9BD5EC4F-C668-41B8-B92B-B7EED2B5793B}"/>
              </a:ext>
            </a:extLst>
          </p:cNvPr>
          <p:cNvSpPr/>
          <p:nvPr/>
        </p:nvSpPr>
        <p:spPr>
          <a:xfrm>
            <a:off x="993251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D02BF484-D699-4731-BB7F-337518FC284C}"/>
              </a:ext>
            </a:extLst>
          </p:cNvPr>
          <p:cNvSpPr/>
          <p:nvPr/>
        </p:nvSpPr>
        <p:spPr>
          <a:xfrm>
            <a:off x="1064810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F9565C24-AB1E-46D8-9A38-3C25F48D5458}"/>
              </a:ext>
            </a:extLst>
          </p:cNvPr>
          <p:cNvSpPr/>
          <p:nvPr/>
        </p:nvSpPr>
        <p:spPr>
          <a:xfrm>
            <a:off x="1064810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33B184B-A956-4922-87AF-3EF6701C491B}"/>
              </a:ext>
            </a:extLst>
          </p:cNvPr>
          <p:cNvSpPr/>
          <p:nvPr/>
        </p:nvSpPr>
        <p:spPr>
          <a:xfrm>
            <a:off x="336395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7E50C2C-45D1-40B3-9D52-AD0322EE5BBF}"/>
              </a:ext>
            </a:extLst>
          </p:cNvPr>
          <p:cNvSpPr/>
          <p:nvPr/>
        </p:nvSpPr>
        <p:spPr>
          <a:xfrm>
            <a:off x="4174371" y="4315117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F047100-8BF2-4C86-8C04-E3A39DE66F6E}"/>
              </a:ext>
            </a:extLst>
          </p:cNvPr>
          <p:cNvSpPr/>
          <p:nvPr/>
        </p:nvSpPr>
        <p:spPr>
          <a:xfrm>
            <a:off x="8017668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2">
            <a:extLst>
              <a:ext uri="{FF2B5EF4-FFF2-40B4-BE49-F238E27FC236}">
                <a16:creationId xmlns:a16="http://schemas.microsoft.com/office/drawing/2014/main" xmlns="" id="{452B4A9A-2223-449D-AB21-F9AF9B2BE7D3}"/>
              </a:ext>
            </a:extLst>
          </p:cNvPr>
          <p:cNvSpPr/>
          <p:nvPr/>
        </p:nvSpPr>
        <p:spPr>
          <a:xfrm>
            <a:off x="5435655" y="467982"/>
            <a:ext cx="1647137" cy="15722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341892A-E7D9-47A2-B338-5C43D9760DA3}"/>
              </a:ext>
            </a:extLst>
          </p:cNvPr>
          <p:cNvSpPr/>
          <p:nvPr/>
        </p:nvSpPr>
        <p:spPr>
          <a:xfrm>
            <a:off x="280946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750F497-398B-4111-A051-D2F9AB15BFFE}"/>
              </a:ext>
            </a:extLst>
          </p:cNvPr>
          <p:cNvSpPr/>
          <p:nvPr/>
        </p:nvSpPr>
        <p:spPr>
          <a:xfrm>
            <a:off x="352505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FFACC3F-06CC-4F1F-8EF5-45E3CA52D1C9}"/>
              </a:ext>
            </a:extLst>
          </p:cNvPr>
          <p:cNvSpPr/>
          <p:nvPr/>
        </p:nvSpPr>
        <p:spPr>
          <a:xfrm>
            <a:off x="4227320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41FB20F-4458-498C-9C4F-E3D508EF1736}"/>
              </a:ext>
            </a:extLst>
          </p:cNvPr>
          <p:cNvSpPr/>
          <p:nvPr/>
        </p:nvSpPr>
        <p:spPr>
          <a:xfrm>
            <a:off x="494935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819D3DC-948C-42F5-A463-D0C6D960D40A}"/>
              </a:ext>
            </a:extLst>
          </p:cNvPr>
          <p:cNvSpPr/>
          <p:nvPr/>
        </p:nvSpPr>
        <p:spPr>
          <a:xfrm>
            <a:off x="56649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568F920-E450-4628-8EBB-9AF844FF6E07}"/>
              </a:ext>
            </a:extLst>
          </p:cNvPr>
          <p:cNvSpPr/>
          <p:nvPr/>
        </p:nvSpPr>
        <p:spPr>
          <a:xfrm>
            <a:off x="636720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AA85288-5D8B-49F4-B422-BC57B43E7878}"/>
              </a:ext>
            </a:extLst>
          </p:cNvPr>
          <p:cNvSpPr/>
          <p:nvPr/>
        </p:nvSpPr>
        <p:spPr>
          <a:xfrm>
            <a:off x="709258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73C36E4A-3680-45BB-80CC-1F3A361A3F05}"/>
              </a:ext>
            </a:extLst>
          </p:cNvPr>
          <p:cNvSpPr/>
          <p:nvPr/>
        </p:nvSpPr>
        <p:spPr>
          <a:xfrm>
            <a:off x="7808169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1E0E9B0-6412-41F2-AE19-B009B46E7044}"/>
              </a:ext>
            </a:extLst>
          </p:cNvPr>
          <p:cNvSpPr/>
          <p:nvPr/>
        </p:nvSpPr>
        <p:spPr>
          <a:xfrm>
            <a:off x="85104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D9C4EB9-3915-493F-9E61-886CF4FAFAF7}"/>
              </a:ext>
            </a:extLst>
          </p:cNvPr>
          <p:cNvSpPr/>
          <p:nvPr/>
        </p:nvSpPr>
        <p:spPr>
          <a:xfrm>
            <a:off x="922217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31DC7DC-45B2-49D2-BC4F-D55B75495EF9}"/>
              </a:ext>
            </a:extLst>
          </p:cNvPr>
          <p:cNvSpPr/>
          <p:nvPr/>
        </p:nvSpPr>
        <p:spPr>
          <a:xfrm>
            <a:off x="993775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F314C0C-DCAA-4EAD-8DEA-F0722F479266}"/>
              </a:ext>
            </a:extLst>
          </p:cNvPr>
          <p:cNvSpPr/>
          <p:nvPr/>
        </p:nvSpPr>
        <p:spPr>
          <a:xfrm>
            <a:off x="1064002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B3408669-2AB9-49EA-9C27-81A573415D22}"/>
              </a:ext>
            </a:extLst>
          </p:cNvPr>
          <p:cNvSpPr/>
          <p:nvPr/>
        </p:nvSpPr>
        <p:spPr>
          <a:xfrm>
            <a:off x="280301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6AB7133-3AD7-4DA9-B848-B4A3392E9518}"/>
              </a:ext>
            </a:extLst>
          </p:cNvPr>
          <p:cNvSpPr/>
          <p:nvPr/>
        </p:nvSpPr>
        <p:spPr>
          <a:xfrm>
            <a:off x="351860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1AC5D26-F938-4CAD-9E08-115FA31B9B84}"/>
              </a:ext>
            </a:extLst>
          </p:cNvPr>
          <p:cNvSpPr/>
          <p:nvPr/>
        </p:nvSpPr>
        <p:spPr>
          <a:xfrm>
            <a:off x="4220872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4C32DE9-EB61-4436-8AED-AF7F8FB8B31B}"/>
              </a:ext>
            </a:extLst>
          </p:cNvPr>
          <p:cNvSpPr/>
          <p:nvPr/>
        </p:nvSpPr>
        <p:spPr>
          <a:xfrm>
            <a:off x="494290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1BAA4C0-4E02-4D48-90F8-96ACA4838DB6}"/>
              </a:ext>
            </a:extLst>
          </p:cNvPr>
          <p:cNvSpPr/>
          <p:nvPr/>
        </p:nvSpPr>
        <p:spPr>
          <a:xfrm>
            <a:off x="56584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00.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1AF800C-7958-4F0C-A331-10B9AD5E49BE}"/>
              </a:ext>
            </a:extLst>
          </p:cNvPr>
          <p:cNvSpPr/>
          <p:nvPr/>
        </p:nvSpPr>
        <p:spPr>
          <a:xfrm>
            <a:off x="636075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91A55E6-A745-4A7A-B7BB-3D2CF91BD946}"/>
              </a:ext>
            </a:extLst>
          </p:cNvPr>
          <p:cNvSpPr/>
          <p:nvPr/>
        </p:nvSpPr>
        <p:spPr>
          <a:xfrm>
            <a:off x="708613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5A0FA99-E21B-42A0-AC0D-A17BFFE89297}"/>
              </a:ext>
            </a:extLst>
          </p:cNvPr>
          <p:cNvSpPr/>
          <p:nvPr/>
        </p:nvSpPr>
        <p:spPr>
          <a:xfrm>
            <a:off x="7801721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163C62D-2FF2-4664-A0B7-8025F756A04F}"/>
              </a:ext>
            </a:extLst>
          </p:cNvPr>
          <p:cNvSpPr/>
          <p:nvPr/>
        </p:nvSpPr>
        <p:spPr>
          <a:xfrm>
            <a:off x="85039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CBFAE39-0331-4FD4-BC22-BBDCD9FEBE71}"/>
              </a:ext>
            </a:extLst>
          </p:cNvPr>
          <p:cNvSpPr/>
          <p:nvPr/>
        </p:nvSpPr>
        <p:spPr>
          <a:xfrm>
            <a:off x="921572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E0C41294-025A-48B8-B7B6-4537C0E88A14}"/>
              </a:ext>
            </a:extLst>
          </p:cNvPr>
          <p:cNvSpPr/>
          <p:nvPr/>
        </p:nvSpPr>
        <p:spPr>
          <a:xfrm>
            <a:off x="993130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D8B5BB07-1088-4196-87C0-71A9305AC02E}"/>
              </a:ext>
            </a:extLst>
          </p:cNvPr>
          <p:cNvSpPr/>
          <p:nvPr/>
        </p:nvSpPr>
        <p:spPr>
          <a:xfrm>
            <a:off x="1063357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9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:blinds/>
      </p:transition>
    </mc:Choice>
    <mc:Fallback xmlns="">
      <p:transition spd="slow" advClick="0" advTm="5000">
        <p:blinds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F20403C-708D-417F-8378-6572409897AB}"/>
              </a:ext>
            </a:extLst>
          </p:cNvPr>
          <p:cNvSpPr/>
          <p:nvPr/>
        </p:nvSpPr>
        <p:spPr>
          <a:xfrm>
            <a:off x="884815" y="2350725"/>
            <a:ext cx="1858386" cy="1732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220T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CFE691E-9AC2-4545-98E7-ABE2EBA8E429}"/>
              </a:ext>
            </a:extLst>
          </p:cNvPr>
          <p:cNvSpPr/>
          <p:nvPr/>
        </p:nvSpPr>
        <p:spPr>
          <a:xfrm>
            <a:off x="336395" y="387868"/>
            <a:ext cx="4946143" cy="1732479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	:</a:t>
            </a:r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F086DAD-6159-4E21-BF88-EDC26EF11485}"/>
              </a:ext>
            </a:extLst>
          </p:cNvPr>
          <p:cNvSpPr/>
          <p:nvPr/>
        </p:nvSpPr>
        <p:spPr>
          <a:xfrm>
            <a:off x="280946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0B9EE43-A57E-4D5F-8629-5402AED02018}"/>
              </a:ext>
            </a:extLst>
          </p:cNvPr>
          <p:cNvSpPr/>
          <p:nvPr/>
        </p:nvSpPr>
        <p:spPr>
          <a:xfrm>
            <a:off x="280946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10707A1A-7792-40FC-B139-A43E37E27F54}"/>
              </a:ext>
            </a:extLst>
          </p:cNvPr>
          <p:cNvSpPr/>
          <p:nvPr/>
        </p:nvSpPr>
        <p:spPr>
          <a:xfrm>
            <a:off x="352505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B2C150F3-1C17-4C85-A9E5-A98F772176DB}"/>
              </a:ext>
            </a:extLst>
          </p:cNvPr>
          <p:cNvSpPr/>
          <p:nvPr/>
        </p:nvSpPr>
        <p:spPr>
          <a:xfrm>
            <a:off x="352505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FFB99A3C-00D2-4785-B84C-6DC13ECF6CDF}"/>
              </a:ext>
            </a:extLst>
          </p:cNvPr>
          <p:cNvSpPr/>
          <p:nvPr/>
        </p:nvSpPr>
        <p:spPr>
          <a:xfrm>
            <a:off x="4227321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907DD084-9992-4B1C-8948-B2C8BE8D0B14}"/>
              </a:ext>
            </a:extLst>
          </p:cNvPr>
          <p:cNvSpPr/>
          <p:nvPr/>
        </p:nvSpPr>
        <p:spPr>
          <a:xfrm>
            <a:off x="4227321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ED60FC0C-882E-42EC-8EE8-81EBA4BCE765}"/>
              </a:ext>
            </a:extLst>
          </p:cNvPr>
          <p:cNvSpPr/>
          <p:nvPr/>
        </p:nvSpPr>
        <p:spPr>
          <a:xfrm>
            <a:off x="4942906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E6060119-3310-4811-A297-AE206D9D702A}"/>
              </a:ext>
            </a:extLst>
          </p:cNvPr>
          <p:cNvSpPr/>
          <p:nvPr/>
        </p:nvSpPr>
        <p:spPr>
          <a:xfrm>
            <a:off x="4942906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C1010FD0-BBA5-4353-B9EE-895887071B7D}"/>
              </a:ext>
            </a:extLst>
          </p:cNvPr>
          <p:cNvSpPr/>
          <p:nvPr/>
        </p:nvSpPr>
        <p:spPr>
          <a:xfrm>
            <a:off x="566493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A00935D7-E760-4674-BF08-77F117FC718B}"/>
              </a:ext>
            </a:extLst>
          </p:cNvPr>
          <p:cNvSpPr/>
          <p:nvPr/>
        </p:nvSpPr>
        <p:spPr>
          <a:xfrm>
            <a:off x="566493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6F4AA2C-4CB0-4E63-A4DD-8ED326C2B759}"/>
              </a:ext>
            </a:extLst>
          </p:cNvPr>
          <p:cNvSpPr/>
          <p:nvPr/>
        </p:nvSpPr>
        <p:spPr>
          <a:xfrm>
            <a:off x="638052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4DBF2AE9-2C12-4E3A-89B8-6C83038171F8}"/>
              </a:ext>
            </a:extLst>
          </p:cNvPr>
          <p:cNvSpPr/>
          <p:nvPr/>
        </p:nvSpPr>
        <p:spPr>
          <a:xfrm>
            <a:off x="638052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77A37D1C-E0A2-4F7C-8F1F-F098C1FB1CED}"/>
              </a:ext>
            </a:extLst>
          </p:cNvPr>
          <p:cNvSpPr/>
          <p:nvPr/>
        </p:nvSpPr>
        <p:spPr>
          <a:xfrm>
            <a:off x="708279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19F621-900D-4CCB-AF97-F10E8DD88AE5}"/>
              </a:ext>
            </a:extLst>
          </p:cNvPr>
          <p:cNvSpPr/>
          <p:nvPr/>
        </p:nvSpPr>
        <p:spPr>
          <a:xfrm>
            <a:off x="708279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9D2EE1FB-B882-46ED-ADB4-0D4265E377E3}"/>
              </a:ext>
            </a:extLst>
          </p:cNvPr>
          <p:cNvSpPr/>
          <p:nvPr/>
        </p:nvSpPr>
        <p:spPr>
          <a:xfrm>
            <a:off x="779837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BA8AB14-AF4E-4894-A9AF-BC07D7C43938}"/>
              </a:ext>
            </a:extLst>
          </p:cNvPr>
          <p:cNvSpPr/>
          <p:nvPr/>
        </p:nvSpPr>
        <p:spPr>
          <a:xfrm>
            <a:off x="779837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CBE44284-37E9-44C7-AC8F-B751FD883FBA}"/>
              </a:ext>
            </a:extLst>
          </p:cNvPr>
          <p:cNvSpPr/>
          <p:nvPr/>
        </p:nvSpPr>
        <p:spPr>
          <a:xfrm>
            <a:off x="851466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58D71C18-6188-40F8-8B31-1867FA347937}"/>
              </a:ext>
            </a:extLst>
          </p:cNvPr>
          <p:cNvSpPr/>
          <p:nvPr/>
        </p:nvSpPr>
        <p:spPr>
          <a:xfrm>
            <a:off x="851466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B4EF3516-C1CD-42F3-BCCE-F5F7D5427E22}"/>
              </a:ext>
            </a:extLst>
          </p:cNvPr>
          <p:cNvSpPr/>
          <p:nvPr/>
        </p:nvSpPr>
        <p:spPr>
          <a:xfrm>
            <a:off x="923024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F056122D-AE52-4731-B354-CF86B031225D}"/>
              </a:ext>
            </a:extLst>
          </p:cNvPr>
          <p:cNvSpPr/>
          <p:nvPr/>
        </p:nvSpPr>
        <p:spPr>
          <a:xfrm>
            <a:off x="923024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108B8545-7F68-42AF-9BEE-9369C3EFFD24}"/>
              </a:ext>
            </a:extLst>
          </p:cNvPr>
          <p:cNvSpPr/>
          <p:nvPr/>
        </p:nvSpPr>
        <p:spPr>
          <a:xfrm>
            <a:off x="993251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9BD5EC4F-C668-41B8-B92B-B7EED2B5793B}"/>
              </a:ext>
            </a:extLst>
          </p:cNvPr>
          <p:cNvSpPr/>
          <p:nvPr/>
        </p:nvSpPr>
        <p:spPr>
          <a:xfrm>
            <a:off x="993251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D02BF484-D699-4731-BB7F-337518FC284C}"/>
              </a:ext>
            </a:extLst>
          </p:cNvPr>
          <p:cNvSpPr/>
          <p:nvPr/>
        </p:nvSpPr>
        <p:spPr>
          <a:xfrm>
            <a:off x="1064810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F9565C24-AB1E-46D8-9A38-3C25F48D5458}"/>
              </a:ext>
            </a:extLst>
          </p:cNvPr>
          <p:cNvSpPr/>
          <p:nvPr/>
        </p:nvSpPr>
        <p:spPr>
          <a:xfrm>
            <a:off x="1064810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33B184B-A956-4922-87AF-3EF6701C491B}"/>
              </a:ext>
            </a:extLst>
          </p:cNvPr>
          <p:cNvSpPr/>
          <p:nvPr/>
        </p:nvSpPr>
        <p:spPr>
          <a:xfrm>
            <a:off x="336395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7E50C2C-45D1-40B3-9D52-AD0322EE5BBF}"/>
              </a:ext>
            </a:extLst>
          </p:cNvPr>
          <p:cNvSpPr/>
          <p:nvPr/>
        </p:nvSpPr>
        <p:spPr>
          <a:xfrm>
            <a:off x="4174371" y="4315117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F047100-8BF2-4C86-8C04-E3A39DE66F6E}"/>
              </a:ext>
            </a:extLst>
          </p:cNvPr>
          <p:cNvSpPr/>
          <p:nvPr/>
        </p:nvSpPr>
        <p:spPr>
          <a:xfrm>
            <a:off x="8017668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2">
            <a:extLst>
              <a:ext uri="{FF2B5EF4-FFF2-40B4-BE49-F238E27FC236}">
                <a16:creationId xmlns:a16="http://schemas.microsoft.com/office/drawing/2014/main" xmlns="" id="{452B4A9A-2223-449D-AB21-F9AF9B2BE7D3}"/>
              </a:ext>
            </a:extLst>
          </p:cNvPr>
          <p:cNvSpPr/>
          <p:nvPr/>
        </p:nvSpPr>
        <p:spPr>
          <a:xfrm>
            <a:off x="5435655" y="467982"/>
            <a:ext cx="1647137" cy="15722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341892A-E7D9-47A2-B338-5C43D9760DA3}"/>
              </a:ext>
            </a:extLst>
          </p:cNvPr>
          <p:cNvSpPr/>
          <p:nvPr/>
        </p:nvSpPr>
        <p:spPr>
          <a:xfrm>
            <a:off x="280946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750F497-398B-4111-A051-D2F9AB15BFFE}"/>
              </a:ext>
            </a:extLst>
          </p:cNvPr>
          <p:cNvSpPr/>
          <p:nvPr/>
        </p:nvSpPr>
        <p:spPr>
          <a:xfrm>
            <a:off x="352505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FFACC3F-06CC-4F1F-8EF5-45E3CA52D1C9}"/>
              </a:ext>
            </a:extLst>
          </p:cNvPr>
          <p:cNvSpPr/>
          <p:nvPr/>
        </p:nvSpPr>
        <p:spPr>
          <a:xfrm>
            <a:off x="4227320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41FB20F-4458-498C-9C4F-E3D508EF1736}"/>
              </a:ext>
            </a:extLst>
          </p:cNvPr>
          <p:cNvSpPr/>
          <p:nvPr/>
        </p:nvSpPr>
        <p:spPr>
          <a:xfrm>
            <a:off x="494935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819D3DC-948C-42F5-A463-D0C6D960D40A}"/>
              </a:ext>
            </a:extLst>
          </p:cNvPr>
          <p:cNvSpPr/>
          <p:nvPr/>
        </p:nvSpPr>
        <p:spPr>
          <a:xfrm>
            <a:off x="56649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568F920-E450-4628-8EBB-9AF844FF6E07}"/>
              </a:ext>
            </a:extLst>
          </p:cNvPr>
          <p:cNvSpPr/>
          <p:nvPr/>
        </p:nvSpPr>
        <p:spPr>
          <a:xfrm>
            <a:off x="636720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AA85288-5D8B-49F4-B422-BC57B43E7878}"/>
              </a:ext>
            </a:extLst>
          </p:cNvPr>
          <p:cNvSpPr/>
          <p:nvPr/>
        </p:nvSpPr>
        <p:spPr>
          <a:xfrm>
            <a:off x="709258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73C36E4A-3680-45BB-80CC-1F3A361A3F05}"/>
              </a:ext>
            </a:extLst>
          </p:cNvPr>
          <p:cNvSpPr/>
          <p:nvPr/>
        </p:nvSpPr>
        <p:spPr>
          <a:xfrm>
            <a:off x="7808169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1E0E9B0-6412-41F2-AE19-B009B46E7044}"/>
              </a:ext>
            </a:extLst>
          </p:cNvPr>
          <p:cNvSpPr/>
          <p:nvPr/>
        </p:nvSpPr>
        <p:spPr>
          <a:xfrm>
            <a:off x="85104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D9C4EB9-3915-493F-9E61-886CF4FAFAF7}"/>
              </a:ext>
            </a:extLst>
          </p:cNvPr>
          <p:cNvSpPr/>
          <p:nvPr/>
        </p:nvSpPr>
        <p:spPr>
          <a:xfrm>
            <a:off x="922217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31DC7DC-45B2-49D2-BC4F-D55B75495EF9}"/>
              </a:ext>
            </a:extLst>
          </p:cNvPr>
          <p:cNvSpPr/>
          <p:nvPr/>
        </p:nvSpPr>
        <p:spPr>
          <a:xfrm>
            <a:off x="993775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F314C0C-DCAA-4EAD-8DEA-F0722F479266}"/>
              </a:ext>
            </a:extLst>
          </p:cNvPr>
          <p:cNvSpPr/>
          <p:nvPr/>
        </p:nvSpPr>
        <p:spPr>
          <a:xfrm>
            <a:off x="1064002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B3408669-2AB9-49EA-9C27-81A573415D22}"/>
              </a:ext>
            </a:extLst>
          </p:cNvPr>
          <p:cNvSpPr/>
          <p:nvPr/>
        </p:nvSpPr>
        <p:spPr>
          <a:xfrm>
            <a:off x="280301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6AB7133-3AD7-4DA9-B848-B4A3392E9518}"/>
              </a:ext>
            </a:extLst>
          </p:cNvPr>
          <p:cNvSpPr/>
          <p:nvPr/>
        </p:nvSpPr>
        <p:spPr>
          <a:xfrm>
            <a:off x="351860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1AC5D26-F938-4CAD-9E08-115FA31B9B84}"/>
              </a:ext>
            </a:extLst>
          </p:cNvPr>
          <p:cNvSpPr/>
          <p:nvPr/>
        </p:nvSpPr>
        <p:spPr>
          <a:xfrm>
            <a:off x="4220872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4C32DE9-EB61-4436-8AED-AF7F8FB8B31B}"/>
              </a:ext>
            </a:extLst>
          </p:cNvPr>
          <p:cNvSpPr/>
          <p:nvPr/>
        </p:nvSpPr>
        <p:spPr>
          <a:xfrm>
            <a:off x="494290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1BAA4C0-4E02-4D48-90F8-96ACA4838DB6}"/>
              </a:ext>
            </a:extLst>
          </p:cNvPr>
          <p:cNvSpPr/>
          <p:nvPr/>
        </p:nvSpPr>
        <p:spPr>
          <a:xfrm>
            <a:off x="56584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00.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1AF800C-7958-4F0C-A331-10B9AD5E49BE}"/>
              </a:ext>
            </a:extLst>
          </p:cNvPr>
          <p:cNvSpPr/>
          <p:nvPr/>
        </p:nvSpPr>
        <p:spPr>
          <a:xfrm>
            <a:off x="636075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91A55E6-A745-4A7A-B7BB-3D2CF91BD946}"/>
              </a:ext>
            </a:extLst>
          </p:cNvPr>
          <p:cNvSpPr/>
          <p:nvPr/>
        </p:nvSpPr>
        <p:spPr>
          <a:xfrm>
            <a:off x="708613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5A0FA99-E21B-42A0-AC0D-A17BFFE89297}"/>
              </a:ext>
            </a:extLst>
          </p:cNvPr>
          <p:cNvSpPr/>
          <p:nvPr/>
        </p:nvSpPr>
        <p:spPr>
          <a:xfrm>
            <a:off x="7801721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163C62D-2FF2-4664-A0B7-8025F756A04F}"/>
              </a:ext>
            </a:extLst>
          </p:cNvPr>
          <p:cNvSpPr/>
          <p:nvPr/>
        </p:nvSpPr>
        <p:spPr>
          <a:xfrm>
            <a:off x="85039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CBFAE39-0331-4FD4-BC22-BBDCD9FEBE71}"/>
              </a:ext>
            </a:extLst>
          </p:cNvPr>
          <p:cNvSpPr/>
          <p:nvPr/>
        </p:nvSpPr>
        <p:spPr>
          <a:xfrm>
            <a:off x="921572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E0C41294-025A-48B8-B7B6-4537C0E88A14}"/>
              </a:ext>
            </a:extLst>
          </p:cNvPr>
          <p:cNvSpPr/>
          <p:nvPr/>
        </p:nvSpPr>
        <p:spPr>
          <a:xfrm>
            <a:off x="993130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D8B5BB07-1088-4196-87C0-71A9305AC02E}"/>
              </a:ext>
            </a:extLst>
          </p:cNvPr>
          <p:cNvSpPr/>
          <p:nvPr/>
        </p:nvSpPr>
        <p:spPr>
          <a:xfrm>
            <a:off x="1063357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5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:blinds/>
      </p:transition>
    </mc:Choice>
    <mc:Fallback xmlns="">
      <p:transition spd="slow" advClick="0" advTm="5000">
        <p:blinds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F20403C-708D-417F-8378-6572409897AB}"/>
              </a:ext>
            </a:extLst>
          </p:cNvPr>
          <p:cNvSpPr/>
          <p:nvPr/>
        </p:nvSpPr>
        <p:spPr>
          <a:xfrm>
            <a:off x="884815" y="2350725"/>
            <a:ext cx="1858386" cy="1732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220T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CFE691E-9AC2-4545-98E7-ABE2EBA8E429}"/>
              </a:ext>
            </a:extLst>
          </p:cNvPr>
          <p:cNvSpPr/>
          <p:nvPr/>
        </p:nvSpPr>
        <p:spPr>
          <a:xfrm>
            <a:off x="336395" y="387868"/>
            <a:ext cx="4946143" cy="1732479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	:</a:t>
            </a:r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F086DAD-6159-4E21-BF88-EDC26EF11485}"/>
              </a:ext>
            </a:extLst>
          </p:cNvPr>
          <p:cNvSpPr/>
          <p:nvPr/>
        </p:nvSpPr>
        <p:spPr>
          <a:xfrm>
            <a:off x="280946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0B9EE43-A57E-4D5F-8629-5402AED02018}"/>
              </a:ext>
            </a:extLst>
          </p:cNvPr>
          <p:cNvSpPr/>
          <p:nvPr/>
        </p:nvSpPr>
        <p:spPr>
          <a:xfrm>
            <a:off x="280946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10707A1A-7792-40FC-B139-A43E37E27F54}"/>
              </a:ext>
            </a:extLst>
          </p:cNvPr>
          <p:cNvSpPr/>
          <p:nvPr/>
        </p:nvSpPr>
        <p:spPr>
          <a:xfrm>
            <a:off x="352505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B2C150F3-1C17-4C85-A9E5-A98F772176DB}"/>
              </a:ext>
            </a:extLst>
          </p:cNvPr>
          <p:cNvSpPr/>
          <p:nvPr/>
        </p:nvSpPr>
        <p:spPr>
          <a:xfrm>
            <a:off x="352505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FFB99A3C-00D2-4785-B84C-6DC13ECF6CDF}"/>
              </a:ext>
            </a:extLst>
          </p:cNvPr>
          <p:cNvSpPr/>
          <p:nvPr/>
        </p:nvSpPr>
        <p:spPr>
          <a:xfrm>
            <a:off x="4227321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907DD084-9992-4B1C-8948-B2C8BE8D0B14}"/>
              </a:ext>
            </a:extLst>
          </p:cNvPr>
          <p:cNvSpPr/>
          <p:nvPr/>
        </p:nvSpPr>
        <p:spPr>
          <a:xfrm>
            <a:off x="4227321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ED60FC0C-882E-42EC-8EE8-81EBA4BCE765}"/>
              </a:ext>
            </a:extLst>
          </p:cNvPr>
          <p:cNvSpPr/>
          <p:nvPr/>
        </p:nvSpPr>
        <p:spPr>
          <a:xfrm>
            <a:off x="4942906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E6060119-3310-4811-A297-AE206D9D702A}"/>
              </a:ext>
            </a:extLst>
          </p:cNvPr>
          <p:cNvSpPr/>
          <p:nvPr/>
        </p:nvSpPr>
        <p:spPr>
          <a:xfrm>
            <a:off x="4942906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C1010FD0-BBA5-4353-B9EE-895887071B7D}"/>
              </a:ext>
            </a:extLst>
          </p:cNvPr>
          <p:cNvSpPr/>
          <p:nvPr/>
        </p:nvSpPr>
        <p:spPr>
          <a:xfrm>
            <a:off x="566493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A00935D7-E760-4674-BF08-77F117FC718B}"/>
              </a:ext>
            </a:extLst>
          </p:cNvPr>
          <p:cNvSpPr/>
          <p:nvPr/>
        </p:nvSpPr>
        <p:spPr>
          <a:xfrm>
            <a:off x="566493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6F4AA2C-4CB0-4E63-A4DD-8ED326C2B759}"/>
              </a:ext>
            </a:extLst>
          </p:cNvPr>
          <p:cNvSpPr/>
          <p:nvPr/>
        </p:nvSpPr>
        <p:spPr>
          <a:xfrm>
            <a:off x="638052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4DBF2AE9-2C12-4E3A-89B8-6C83038171F8}"/>
              </a:ext>
            </a:extLst>
          </p:cNvPr>
          <p:cNvSpPr/>
          <p:nvPr/>
        </p:nvSpPr>
        <p:spPr>
          <a:xfrm>
            <a:off x="638052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77A37D1C-E0A2-4F7C-8F1F-F098C1FB1CED}"/>
              </a:ext>
            </a:extLst>
          </p:cNvPr>
          <p:cNvSpPr/>
          <p:nvPr/>
        </p:nvSpPr>
        <p:spPr>
          <a:xfrm>
            <a:off x="708279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19F621-900D-4CCB-AF97-F10E8DD88AE5}"/>
              </a:ext>
            </a:extLst>
          </p:cNvPr>
          <p:cNvSpPr/>
          <p:nvPr/>
        </p:nvSpPr>
        <p:spPr>
          <a:xfrm>
            <a:off x="708279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9D2EE1FB-B882-46ED-ADB4-0D4265E377E3}"/>
              </a:ext>
            </a:extLst>
          </p:cNvPr>
          <p:cNvSpPr/>
          <p:nvPr/>
        </p:nvSpPr>
        <p:spPr>
          <a:xfrm>
            <a:off x="779837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BA8AB14-AF4E-4894-A9AF-BC07D7C43938}"/>
              </a:ext>
            </a:extLst>
          </p:cNvPr>
          <p:cNvSpPr/>
          <p:nvPr/>
        </p:nvSpPr>
        <p:spPr>
          <a:xfrm>
            <a:off x="779837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CBE44284-37E9-44C7-AC8F-B751FD883FBA}"/>
              </a:ext>
            </a:extLst>
          </p:cNvPr>
          <p:cNvSpPr/>
          <p:nvPr/>
        </p:nvSpPr>
        <p:spPr>
          <a:xfrm>
            <a:off x="851466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58D71C18-6188-40F8-8B31-1867FA347937}"/>
              </a:ext>
            </a:extLst>
          </p:cNvPr>
          <p:cNvSpPr/>
          <p:nvPr/>
        </p:nvSpPr>
        <p:spPr>
          <a:xfrm>
            <a:off x="851466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B4EF3516-C1CD-42F3-BCCE-F5F7D5427E22}"/>
              </a:ext>
            </a:extLst>
          </p:cNvPr>
          <p:cNvSpPr/>
          <p:nvPr/>
        </p:nvSpPr>
        <p:spPr>
          <a:xfrm>
            <a:off x="923024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F056122D-AE52-4731-B354-CF86B031225D}"/>
              </a:ext>
            </a:extLst>
          </p:cNvPr>
          <p:cNvSpPr/>
          <p:nvPr/>
        </p:nvSpPr>
        <p:spPr>
          <a:xfrm>
            <a:off x="923024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108B8545-7F68-42AF-9BEE-9369C3EFFD24}"/>
              </a:ext>
            </a:extLst>
          </p:cNvPr>
          <p:cNvSpPr/>
          <p:nvPr/>
        </p:nvSpPr>
        <p:spPr>
          <a:xfrm>
            <a:off x="993251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9BD5EC4F-C668-41B8-B92B-B7EED2B5793B}"/>
              </a:ext>
            </a:extLst>
          </p:cNvPr>
          <p:cNvSpPr/>
          <p:nvPr/>
        </p:nvSpPr>
        <p:spPr>
          <a:xfrm>
            <a:off x="993251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D02BF484-D699-4731-BB7F-337518FC284C}"/>
              </a:ext>
            </a:extLst>
          </p:cNvPr>
          <p:cNvSpPr/>
          <p:nvPr/>
        </p:nvSpPr>
        <p:spPr>
          <a:xfrm>
            <a:off x="1064810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F9565C24-AB1E-46D8-9A38-3C25F48D5458}"/>
              </a:ext>
            </a:extLst>
          </p:cNvPr>
          <p:cNvSpPr/>
          <p:nvPr/>
        </p:nvSpPr>
        <p:spPr>
          <a:xfrm>
            <a:off x="1064810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33B184B-A956-4922-87AF-3EF6701C491B}"/>
              </a:ext>
            </a:extLst>
          </p:cNvPr>
          <p:cNvSpPr/>
          <p:nvPr/>
        </p:nvSpPr>
        <p:spPr>
          <a:xfrm>
            <a:off x="336395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7E50C2C-45D1-40B3-9D52-AD0322EE5BBF}"/>
              </a:ext>
            </a:extLst>
          </p:cNvPr>
          <p:cNvSpPr/>
          <p:nvPr/>
        </p:nvSpPr>
        <p:spPr>
          <a:xfrm>
            <a:off x="4174371" y="4315117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F047100-8BF2-4C86-8C04-E3A39DE66F6E}"/>
              </a:ext>
            </a:extLst>
          </p:cNvPr>
          <p:cNvSpPr/>
          <p:nvPr/>
        </p:nvSpPr>
        <p:spPr>
          <a:xfrm>
            <a:off x="8017668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2">
            <a:extLst>
              <a:ext uri="{FF2B5EF4-FFF2-40B4-BE49-F238E27FC236}">
                <a16:creationId xmlns:a16="http://schemas.microsoft.com/office/drawing/2014/main" xmlns="" id="{452B4A9A-2223-449D-AB21-F9AF9B2BE7D3}"/>
              </a:ext>
            </a:extLst>
          </p:cNvPr>
          <p:cNvSpPr/>
          <p:nvPr/>
        </p:nvSpPr>
        <p:spPr>
          <a:xfrm>
            <a:off x="5435655" y="467982"/>
            <a:ext cx="1647137" cy="15722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341892A-E7D9-47A2-B338-5C43D9760DA3}"/>
              </a:ext>
            </a:extLst>
          </p:cNvPr>
          <p:cNvSpPr/>
          <p:nvPr/>
        </p:nvSpPr>
        <p:spPr>
          <a:xfrm>
            <a:off x="280946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750F497-398B-4111-A051-D2F9AB15BFFE}"/>
              </a:ext>
            </a:extLst>
          </p:cNvPr>
          <p:cNvSpPr/>
          <p:nvPr/>
        </p:nvSpPr>
        <p:spPr>
          <a:xfrm>
            <a:off x="352505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FFACC3F-06CC-4F1F-8EF5-45E3CA52D1C9}"/>
              </a:ext>
            </a:extLst>
          </p:cNvPr>
          <p:cNvSpPr/>
          <p:nvPr/>
        </p:nvSpPr>
        <p:spPr>
          <a:xfrm>
            <a:off x="4227320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41FB20F-4458-498C-9C4F-E3D508EF1736}"/>
              </a:ext>
            </a:extLst>
          </p:cNvPr>
          <p:cNvSpPr/>
          <p:nvPr/>
        </p:nvSpPr>
        <p:spPr>
          <a:xfrm>
            <a:off x="494935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819D3DC-948C-42F5-A463-D0C6D960D40A}"/>
              </a:ext>
            </a:extLst>
          </p:cNvPr>
          <p:cNvSpPr/>
          <p:nvPr/>
        </p:nvSpPr>
        <p:spPr>
          <a:xfrm>
            <a:off x="56649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568F920-E450-4628-8EBB-9AF844FF6E07}"/>
              </a:ext>
            </a:extLst>
          </p:cNvPr>
          <p:cNvSpPr/>
          <p:nvPr/>
        </p:nvSpPr>
        <p:spPr>
          <a:xfrm>
            <a:off x="636720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AA85288-5D8B-49F4-B422-BC57B43E7878}"/>
              </a:ext>
            </a:extLst>
          </p:cNvPr>
          <p:cNvSpPr/>
          <p:nvPr/>
        </p:nvSpPr>
        <p:spPr>
          <a:xfrm>
            <a:off x="709258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73C36E4A-3680-45BB-80CC-1F3A361A3F05}"/>
              </a:ext>
            </a:extLst>
          </p:cNvPr>
          <p:cNvSpPr/>
          <p:nvPr/>
        </p:nvSpPr>
        <p:spPr>
          <a:xfrm>
            <a:off x="7808169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1E0E9B0-6412-41F2-AE19-B009B46E7044}"/>
              </a:ext>
            </a:extLst>
          </p:cNvPr>
          <p:cNvSpPr/>
          <p:nvPr/>
        </p:nvSpPr>
        <p:spPr>
          <a:xfrm>
            <a:off x="85104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D9C4EB9-3915-493F-9E61-886CF4FAFAF7}"/>
              </a:ext>
            </a:extLst>
          </p:cNvPr>
          <p:cNvSpPr/>
          <p:nvPr/>
        </p:nvSpPr>
        <p:spPr>
          <a:xfrm>
            <a:off x="922217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31DC7DC-45B2-49D2-BC4F-D55B75495EF9}"/>
              </a:ext>
            </a:extLst>
          </p:cNvPr>
          <p:cNvSpPr/>
          <p:nvPr/>
        </p:nvSpPr>
        <p:spPr>
          <a:xfrm>
            <a:off x="993775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F314C0C-DCAA-4EAD-8DEA-F0722F479266}"/>
              </a:ext>
            </a:extLst>
          </p:cNvPr>
          <p:cNvSpPr/>
          <p:nvPr/>
        </p:nvSpPr>
        <p:spPr>
          <a:xfrm>
            <a:off x="1064002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B3408669-2AB9-49EA-9C27-81A573415D22}"/>
              </a:ext>
            </a:extLst>
          </p:cNvPr>
          <p:cNvSpPr/>
          <p:nvPr/>
        </p:nvSpPr>
        <p:spPr>
          <a:xfrm>
            <a:off x="280301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6AB7133-3AD7-4DA9-B848-B4A3392E9518}"/>
              </a:ext>
            </a:extLst>
          </p:cNvPr>
          <p:cNvSpPr/>
          <p:nvPr/>
        </p:nvSpPr>
        <p:spPr>
          <a:xfrm>
            <a:off x="351860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1AC5D26-F938-4CAD-9E08-115FA31B9B84}"/>
              </a:ext>
            </a:extLst>
          </p:cNvPr>
          <p:cNvSpPr/>
          <p:nvPr/>
        </p:nvSpPr>
        <p:spPr>
          <a:xfrm>
            <a:off x="4220872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4C32DE9-EB61-4436-8AED-AF7F8FB8B31B}"/>
              </a:ext>
            </a:extLst>
          </p:cNvPr>
          <p:cNvSpPr/>
          <p:nvPr/>
        </p:nvSpPr>
        <p:spPr>
          <a:xfrm>
            <a:off x="494290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1BAA4C0-4E02-4D48-90F8-96ACA4838DB6}"/>
              </a:ext>
            </a:extLst>
          </p:cNvPr>
          <p:cNvSpPr/>
          <p:nvPr/>
        </p:nvSpPr>
        <p:spPr>
          <a:xfrm>
            <a:off x="56584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00.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1AF800C-7958-4F0C-A331-10B9AD5E49BE}"/>
              </a:ext>
            </a:extLst>
          </p:cNvPr>
          <p:cNvSpPr/>
          <p:nvPr/>
        </p:nvSpPr>
        <p:spPr>
          <a:xfrm>
            <a:off x="636075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91A55E6-A745-4A7A-B7BB-3D2CF91BD946}"/>
              </a:ext>
            </a:extLst>
          </p:cNvPr>
          <p:cNvSpPr/>
          <p:nvPr/>
        </p:nvSpPr>
        <p:spPr>
          <a:xfrm>
            <a:off x="708613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5A0FA99-E21B-42A0-AC0D-A17BFFE89297}"/>
              </a:ext>
            </a:extLst>
          </p:cNvPr>
          <p:cNvSpPr/>
          <p:nvPr/>
        </p:nvSpPr>
        <p:spPr>
          <a:xfrm>
            <a:off x="7801721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163C62D-2FF2-4664-A0B7-8025F756A04F}"/>
              </a:ext>
            </a:extLst>
          </p:cNvPr>
          <p:cNvSpPr/>
          <p:nvPr/>
        </p:nvSpPr>
        <p:spPr>
          <a:xfrm>
            <a:off x="85039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CBFAE39-0331-4FD4-BC22-BBDCD9FEBE71}"/>
              </a:ext>
            </a:extLst>
          </p:cNvPr>
          <p:cNvSpPr/>
          <p:nvPr/>
        </p:nvSpPr>
        <p:spPr>
          <a:xfrm>
            <a:off x="921572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E0C41294-025A-48B8-B7B6-4537C0E88A14}"/>
              </a:ext>
            </a:extLst>
          </p:cNvPr>
          <p:cNvSpPr/>
          <p:nvPr/>
        </p:nvSpPr>
        <p:spPr>
          <a:xfrm>
            <a:off x="993130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D8B5BB07-1088-4196-87C0-71A9305AC02E}"/>
              </a:ext>
            </a:extLst>
          </p:cNvPr>
          <p:cNvSpPr/>
          <p:nvPr/>
        </p:nvSpPr>
        <p:spPr>
          <a:xfrm>
            <a:off x="1063357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94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:blinds/>
      </p:transition>
    </mc:Choice>
    <mc:Fallback xmlns="">
      <p:transition spd="slow" advClick="0" advTm="5000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F20403C-708D-417F-8378-6572409897AB}"/>
              </a:ext>
            </a:extLst>
          </p:cNvPr>
          <p:cNvSpPr/>
          <p:nvPr/>
        </p:nvSpPr>
        <p:spPr>
          <a:xfrm>
            <a:off x="884815" y="2350725"/>
            <a:ext cx="1858386" cy="1732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470T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CFE691E-9AC2-4545-98E7-ABE2EBA8E429}"/>
              </a:ext>
            </a:extLst>
          </p:cNvPr>
          <p:cNvSpPr/>
          <p:nvPr/>
        </p:nvSpPr>
        <p:spPr>
          <a:xfrm>
            <a:off x="336395" y="387868"/>
            <a:ext cx="4946143" cy="1732479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	:</a:t>
            </a:r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F086DAD-6159-4E21-BF88-EDC26EF11485}"/>
              </a:ext>
            </a:extLst>
          </p:cNvPr>
          <p:cNvSpPr/>
          <p:nvPr/>
        </p:nvSpPr>
        <p:spPr>
          <a:xfrm>
            <a:off x="280946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0B9EE43-A57E-4D5F-8629-5402AED02018}"/>
              </a:ext>
            </a:extLst>
          </p:cNvPr>
          <p:cNvSpPr/>
          <p:nvPr/>
        </p:nvSpPr>
        <p:spPr>
          <a:xfrm>
            <a:off x="280946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10707A1A-7792-40FC-B139-A43E37E27F54}"/>
              </a:ext>
            </a:extLst>
          </p:cNvPr>
          <p:cNvSpPr/>
          <p:nvPr/>
        </p:nvSpPr>
        <p:spPr>
          <a:xfrm>
            <a:off x="352505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B2C150F3-1C17-4C85-A9E5-A98F772176DB}"/>
              </a:ext>
            </a:extLst>
          </p:cNvPr>
          <p:cNvSpPr/>
          <p:nvPr/>
        </p:nvSpPr>
        <p:spPr>
          <a:xfrm>
            <a:off x="352505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FFB99A3C-00D2-4785-B84C-6DC13ECF6CDF}"/>
              </a:ext>
            </a:extLst>
          </p:cNvPr>
          <p:cNvSpPr/>
          <p:nvPr/>
        </p:nvSpPr>
        <p:spPr>
          <a:xfrm>
            <a:off x="4227321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907DD084-9992-4B1C-8948-B2C8BE8D0B14}"/>
              </a:ext>
            </a:extLst>
          </p:cNvPr>
          <p:cNvSpPr/>
          <p:nvPr/>
        </p:nvSpPr>
        <p:spPr>
          <a:xfrm>
            <a:off x="4227321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ED60FC0C-882E-42EC-8EE8-81EBA4BCE765}"/>
              </a:ext>
            </a:extLst>
          </p:cNvPr>
          <p:cNvSpPr/>
          <p:nvPr/>
        </p:nvSpPr>
        <p:spPr>
          <a:xfrm>
            <a:off x="4942906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E6060119-3310-4811-A297-AE206D9D702A}"/>
              </a:ext>
            </a:extLst>
          </p:cNvPr>
          <p:cNvSpPr/>
          <p:nvPr/>
        </p:nvSpPr>
        <p:spPr>
          <a:xfrm>
            <a:off x="4942906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C1010FD0-BBA5-4353-B9EE-895887071B7D}"/>
              </a:ext>
            </a:extLst>
          </p:cNvPr>
          <p:cNvSpPr/>
          <p:nvPr/>
        </p:nvSpPr>
        <p:spPr>
          <a:xfrm>
            <a:off x="566493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A00935D7-E760-4674-BF08-77F117FC718B}"/>
              </a:ext>
            </a:extLst>
          </p:cNvPr>
          <p:cNvSpPr/>
          <p:nvPr/>
        </p:nvSpPr>
        <p:spPr>
          <a:xfrm>
            <a:off x="566493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6F4AA2C-4CB0-4E63-A4DD-8ED326C2B759}"/>
              </a:ext>
            </a:extLst>
          </p:cNvPr>
          <p:cNvSpPr/>
          <p:nvPr/>
        </p:nvSpPr>
        <p:spPr>
          <a:xfrm>
            <a:off x="638052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4DBF2AE9-2C12-4E3A-89B8-6C83038171F8}"/>
              </a:ext>
            </a:extLst>
          </p:cNvPr>
          <p:cNvSpPr/>
          <p:nvPr/>
        </p:nvSpPr>
        <p:spPr>
          <a:xfrm>
            <a:off x="638052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77A37D1C-E0A2-4F7C-8F1F-F098C1FB1CED}"/>
              </a:ext>
            </a:extLst>
          </p:cNvPr>
          <p:cNvSpPr/>
          <p:nvPr/>
        </p:nvSpPr>
        <p:spPr>
          <a:xfrm>
            <a:off x="708279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19F621-900D-4CCB-AF97-F10E8DD88AE5}"/>
              </a:ext>
            </a:extLst>
          </p:cNvPr>
          <p:cNvSpPr/>
          <p:nvPr/>
        </p:nvSpPr>
        <p:spPr>
          <a:xfrm>
            <a:off x="708279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9D2EE1FB-B882-46ED-ADB4-0D4265E377E3}"/>
              </a:ext>
            </a:extLst>
          </p:cNvPr>
          <p:cNvSpPr/>
          <p:nvPr/>
        </p:nvSpPr>
        <p:spPr>
          <a:xfrm>
            <a:off x="779837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BA8AB14-AF4E-4894-A9AF-BC07D7C43938}"/>
              </a:ext>
            </a:extLst>
          </p:cNvPr>
          <p:cNvSpPr/>
          <p:nvPr/>
        </p:nvSpPr>
        <p:spPr>
          <a:xfrm>
            <a:off x="779837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CBE44284-37E9-44C7-AC8F-B751FD883FBA}"/>
              </a:ext>
            </a:extLst>
          </p:cNvPr>
          <p:cNvSpPr/>
          <p:nvPr/>
        </p:nvSpPr>
        <p:spPr>
          <a:xfrm>
            <a:off x="851466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58D71C18-6188-40F8-8B31-1867FA347937}"/>
              </a:ext>
            </a:extLst>
          </p:cNvPr>
          <p:cNvSpPr/>
          <p:nvPr/>
        </p:nvSpPr>
        <p:spPr>
          <a:xfrm>
            <a:off x="851466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B4EF3516-C1CD-42F3-BCCE-F5F7D5427E22}"/>
              </a:ext>
            </a:extLst>
          </p:cNvPr>
          <p:cNvSpPr/>
          <p:nvPr/>
        </p:nvSpPr>
        <p:spPr>
          <a:xfrm>
            <a:off x="923024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F056122D-AE52-4731-B354-CF86B031225D}"/>
              </a:ext>
            </a:extLst>
          </p:cNvPr>
          <p:cNvSpPr/>
          <p:nvPr/>
        </p:nvSpPr>
        <p:spPr>
          <a:xfrm>
            <a:off x="923024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108B8545-7F68-42AF-9BEE-9369C3EFFD24}"/>
              </a:ext>
            </a:extLst>
          </p:cNvPr>
          <p:cNvSpPr/>
          <p:nvPr/>
        </p:nvSpPr>
        <p:spPr>
          <a:xfrm>
            <a:off x="993251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9BD5EC4F-C668-41B8-B92B-B7EED2B5793B}"/>
              </a:ext>
            </a:extLst>
          </p:cNvPr>
          <p:cNvSpPr/>
          <p:nvPr/>
        </p:nvSpPr>
        <p:spPr>
          <a:xfrm>
            <a:off x="993251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D02BF484-D699-4731-BB7F-337518FC284C}"/>
              </a:ext>
            </a:extLst>
          </p:cNvPr>
          <p:cNvSpPr/>
          <p:nvPr/>
        </p:nvSpPr>
        <p:spPr>
          <a:xfrm>
            <a:off x="1064810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F9565C24-AB1E-46D8-9A38-3C25F48D5458}"/>
              </a:ext>
            </a:extLst>
          </p:cNvPr>
          <p:cNvSpPr/>
          <p:nvPr/>
        </p:nvSpPr>
        <p:spPr>
          <a:xfrm>
            <a:off x="1064810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33B184B-A956-4922-87AF-3EF6701C491B}"/>
              </a:ext>
            </a:extLst>
          </p:cNvPr>
          <p:cNvSpPr/>
          <p:nvPr/>
        </p:nvSpPr>
        <p:spPr>
          <a:xfrm>
            <a:off x="336395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7E50C2C-45D1-40B3-9D52-AD0322EE5BBF}"/>
              </a:ext>
            </a:extLst>
          </p:cNvPr>
          <p:cNvSpPr/>
          <p:nvPr/>
        </p:nvSpPr>
        <p:spPr>
          <a:xfrm>
            <a:off x="4174371" y="4315117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F047100-8BF2-4C86-8C04-E3A39DE66F6E}"/>
              </a:ext>
            </a:extLst>
          </p:cNvPr>
          <p:cNvSpPr/>
          <p:nvPr/>
        </p:nvSpPr>
        <p:spPr>
          <a:xfrm>
            <a:off x="8017668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2">
            <a:extLst>
              <a:ext uri="{FF2B5EF4-FFF2-40B4-BE49-F238E27FC236}">
                <a16:creationId xmlns:a16="http://schemas.microsoft.com/office/drawing/2014/main" xmlns="" id="{452B4A9A-2223-449D-AB21-F9AF9B2BE7D3}"/>
              </a:ext>
            </a:extLst>
          </p:cNvPr>
          <p:cNvSpPr/>
          <p:nvPr/>
        </p:nvSpPr>
        <p:spPr>
          <a:xfrm>
            <a:off x="5435655" y="467982"/>
            <a:ext cx="1647137" cy="15722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341892A-E7D9-47A2-B338-5C43D9760DA3}"/>
              </a:ext>
            </a:extLst>
          </p:cNvPr>
          <p:cNvSpPr/>
          <p:nvPr/>
        </p:nvSpPr>
        <p:spPr>
          <a:xfrm>
            <a:off x="280946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750F497-398B-4111-A051-D2F9AB15BFFE}"/>
              </a:ext>
            </a:extLst>
          </p:cNvPr>
          <p:cNvSpPr/>
          <p:nvPr/>
        </p:nvSpPr>
        <p:spPr>
          <a:xfrm>
            <a:off x="352505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FFACC3F-06CC-4F1F-8EF5-45E3CA52D1C9}"/>
              </a:ext>
            </a:extLst>
          </p:cNvPr>
          <p:cNvSpPr/>
          <p:nvPr/>
        </p:nvSpPr>
        <p:spPr>
          <a:xfrm>
            <a:off x="4227320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41FB20F-4458-498C-9C4F-E3D508EF1736}"/>
              </a:ext>
            </a:extLst>
          </p:cNvPr>
          <p:cNvSpPr/>
          <p:nvPr/>
        </p:nvSpPr>
        <p:spPr>
          <a:xfrm>
            <a:off x="494935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819D3DC-948C-42F5-A463-D0C6D960D40A}"/>
              </a:ext>
            </a:extLst>
          </p:cNvPr>
          <p:cNvSpPr/>
          <p:nvPr/>
        </p:nvSpPr>
        <p:spPr>
          <a:xfrm>
            <a:off x="56649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568F920-E450-4628-8EBB-9AF844FF6E07}"/>
              </a:ext>
            </a:extLst>
          </p:cNvPr>
          <p:cNvSpPr/>
          <p:nvPr/>
        </p:nvSpPr>
        <p:spPr>
          <a:xfrm>
            <a:off x="636720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AA85288-5D8B-49F4-B422-BC57B43E7878}"/>
              </a:ext>
            </a:extLst>
          </p:cNvPr>
          <p:cNvSpPr/>
          <p:nvPr/>
        </p:nvSpPr>
        <p:spPr>
          <a:xfrm>
            <a:off x="709258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73C36E4A-3680-45BB-80CC-1F3A361A3F05}"/>
              </a:ext>
            </a:extLst>
          </p:cNvPr>
          <p:cNvSpPr/>
          <p:nvPr/>
        </p:nvSpPr>
        <p:spPr>
          <a:xfrm>
            <a:off x="7808169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1E0E9B0-6412-41F2-AE19-B009B46E7044}"/>
              </a:ext>
            </a:extLst>
          </p:cNvPr>
          <p:cNvSpPr/>
          <p:nvPr/>
        </p:nvSpPr>
        <p:spPr>
          <a:xfrm>
            <a:off x="85104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D9C4EB9-3915-493F-9E61-886CF4FAFAF7}"/>
              </a:ext>
            </a:extLst>
          </p:cNvPr>
          <p:cNvSpPr/>
          <p:nvPr/>
        </p:nvSpPr>
        <p:spPr>
          <a:xfrm>
            <a:off x="922217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31DC7DC-45B2-49D2-BC4F-D55B75495EF9}"/>
              </a:ext>
            </a:extLst>
          </p:cNvPr>
          <p:cNvSpPr/>
          <p:nvPr/>
        </p:nvSpPr>
        <p:spPr>
          <a:xfrm>
            <a:off x="993775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F314C0C-DCAA-4EAD-8DEA-F0722F479266}"/>
              </a:ext>
            </a:extLst>
          </p:cNvPr>
          <p:cNvSpPr/>
          <p:nvPr/>
        </p:nvSpPr>
        <p:spPr>
          <a:xfrm>
            <a:off x="1064002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B3408669-2AB9-49EA-9C27-81A573415D22}"/>
              </a:ext>
            </a:extLst>
          </p:cNvPr>
          <p:cNvSpPr/>
          <p:nvPr/>
        </p:nvSpPr>
        <p:spPr>
          <a:xfrm>
            <a:off x="280301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06AB7133-3AD7-4DA9-B848-B4A3392E9518}"/>
              </a:ext>
            </a:extLst>
          </p:cNvPr>
          <p:cNvSpPr/>
          <p:nvPr/>
        </p:nvSpPr>
        <p:spPr>
          <a:xfrm>
            <a:off x="351860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C1AC5D26-F938-4CAD-9E08-115FA31B9B84}"/>
              </a:ext>
            </a:extLst>
          </p:cNvPr>
          <p:cNvSpPr/>
          <p:nvPr/>
        </p:nvSpPr>
        <p:spPr>
          <a:xfrm>
            <a:off x="4220872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24C32DE9-EB61-4436-8AED-AF7F8FB8B31B}"/>
              </a:ext>
            </a:extLst>
          </p:cNvPr>
          <p:cNvSpPr/>
          <p:nvPr/>
        </p:nvSpPr>
        <p:spPr>
          <a:xfrm>
            <a:off x="494290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51BAA4C0-4E02-4D48-90F8-96ACA4838DB6}"/>
              </a:ext>
            </a:extLst>
          </p:cNvPr>
          <p:cNvSpPr/>
          <p:nvPr/>
        </p:nvSpPr>
        <p:spPr>
          <a:xfrm>
            <a:off x="56584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00.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C1AF800C-7958-4F0C-A331-10B9AD5E49BE}"/>
              </a:ext>
            </a:extLst>
          </p:cNvPr>
          <p:cNvSpPr/>
          <p:nvPr/>
        </p:nvSpPr>
        <p:spPr>
          <a:xfrm>
            <a:off x="636075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191A55E6-A745-4A7A-B7BB-3D2CF91BD946}"/>
              </a:ext>
            </a:extLst>
          </p:cNvPr>
          <p:cNvSpPr/>
          <p:nvPr/>
        </p:nvSpPr>
        <p:spPr>
          <a:xfrm>
            <a:off x="708613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B5A0FA99-E21B-42A0-AC0D-A17BFFE89297}"/>
              </a:ext>
            </a:extLst>
          </p:cNvPr>
          <p:cNvSpPr/>
          <p:nvPr/>
        </p:nvSpPr>
        <p:spPr>
          <a:xfrm>
            <a:off x="7801721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1163C62D-2FF2-4664-A0B7-8025F756A04F}"/>
              </a:ext>
            </a:extLst>
          </p:cNvPr>
          <p:cNvSpPr/>
          <p:nvPr/>
        </p:nvSpPr>
        <p:spPr>
          <a:xfrm>
            <a:off x="85039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CCBFAE39-0331-4FD4-BC22-BBDCD9FEBE71}"/>
              </a:ext>
            </a:extLst>
          </p:cNvPr>
          <p:cNvSpPr/>
          <p:nvPr/>
        </p:nvSpPr>
        <p:spPr>
          <a:xfrm>
            <a:off x="921572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E0C41294-025A-48B8-B7B6-4537C0E88A14}"/>
              </a:ext>
            </a:extLst>
          </p:cNvPr>
          <p:cNvSpPr/>
          <p:nvPr/>
        </p:nvSpPr>
        <p:spPr>
          <a:xfrm>
            <a:off x="993130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D8B5BB07-1088-4196-87C0-71A9305AC02E}"/>
              </a:ext>
            </a:extLst>
          </p:cNvPr>
          <p:cNvSpPr/>
          <p:nvPr/>
        </p:nvSpPr>
        <p:spPr>
          <a:xfrm>
            <a:off x="1063357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99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:blinds/>
      </p:transition>
    </mc:Choice>
    <mc:Fallback xmlns="">
      <p:transition spd="slow" advClick="0" advTm="5000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F20403C-708D-417F-8378-6572409897AB}"/>
              </a:ext>
            </a:extLst>
          </p:cNvPr>
          <p:cNvSpPr/>
          <p:nvPr/>
        </p:nvSpPr>
        <p:spPr>
          <a:xfrm>
            <a:off x="884815" y="2350725"/>
            <a:ext cx="1858386" cy="1732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470T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CFE691E-9AC2-4545-98E7-ABE2EBA8E429}"/>
              </a:ext>
            </a:extLst>
          </p:cNvPr>
          <p:cNvSpPr/>
          <p:nvPr/>
        </p:nvSpPr>
        <p:spPr>
          <a:xfrm>
            <a:off x="336395" y="387868"/>
            <a:ext cx="4946143" cy="1732479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	:</a:t>
            </a:r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F086DAD-6159-4E21-BF88-EDC26EF11485}"/>
              </a:ext>
            </a:extLst>
          </p:cNvPr>
          <p:cNvSpPr/>
          <p:nvPr/>
        </p:nvSpPr>
        <p:spPr>
          <a:xfrm>
            <a:off x="280946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0B9EE43-A57E-4D5F-8629-5402AED02018}"/>
              </a:ext>
            </a:extLst>
          </p:cNvPr>
          <p:cNvSpPr/>
          <p:nvPr/>
        </p:nvSpPr>
        <p:spPr>
          <a:xfrm>
            <a:off x="280946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10707A1A-7792-40FC-B139-A43E37E27F54}"/>
              </a:ext>
            </a:extLst>
          </p:cNvPr>
          <p:cNvSpPr/>
          <p:nvPr/>
        </p:nvSpPr>
        <p:spPr>
          <a:xfrm>
            <a:off x="352505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B2C150F3-1C17-4C85-A9E5-A98F772176DB}"/>
              </a:ext>
            </a:extLst>
          </p:cNvPr>
          <p:cNvSpPr/>
          <p:nvPr/>
        </p:nvSpPr>
        <p:spPr>
          <a:xfrm>
            <a:off x="352505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FFB99A3C-00D2-4785-B84C-6DC13ECF6CDF}"/>
              </a:ext>
            </a:extLst>
          </p:cNvPr>
          <p:cNvSpPr/>
          <p:nvPr/>
        </p:nvSpPr>
        <p:spPr>
          <a:xfrm>
            <a:off x="4227321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907DD084-9992-4B1C-8948-B2C8BE8D0B14}"/>
              </a:ext>
            </a:extLst>
          </p:cNvPr>
          <p:cNvSpPr/>
          <p:nvPr/>
        </p:nvSpPr>
        <p:spPr>
          <a:xfrm>
            <a:off x="4227321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ED60FC0C-882E-42EC-8EE8-81EBA4BCE765}"/>
              </a:ext>
            </a:extLst>
          </p:cNvPr>
          <p:cNvSpPr/>
          <p:nvPr/>
        </p:nvSpPr>
        <p:spPr>
          <a:xfrm>
            <a:off x="4942906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E6060119-3310-4811-A297-AE206D9D702A}"/>
              </a:ext>
            </a:extLst>
          </p:cNvPr>
          <p:cNvSpPr/>
          <p:nvPr/>
        </p:nvSpPr>
        <p:spPr>
          <a:xfrm>
            <a:off x="4942906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C1010FD0-BBA5-4353-B9EE-895887071B7D}"/>
              </a:ext>
            </a:extLst>
          </p:cNvPr>
          <p:cNvSpPr/>
          <p:nvPr/>
        </p:nvSpPr>
        <p:spPr>
          <a:xfrm>
            <a:off x="566493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A00935D7-E760-4674-BF08-77F117FC718B}"/>
              </a:ext>
            </a:extLst>
          </p:cNvPr>
          <p:cNvSpPr/>
          <p:nvPr/>
        </p:nvSpPr>
        <p:spPr>
          <a:xfrm>
            <a:off x="566493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6F4AA2C-4CB0-4E63-A4DD-8ED326C2B759}"/>
              </a:ext>
            </a:extLst>
          </p:cNvPr>
          <p:cNvSpPr/>
          <p:nvPr/>
        </p:nvSpPr>
        <p:spPr>
          <a:xfrm>
            <a:off x="638052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4DBF2AE9-2C12-4E3A-89B8-6C83038171F8}"/>
              </a:ext>
            </a:extLst>
          </p:cNvPr>
          <p:cNvSpPr/>
          <p:nvPr/>
        </p:nvSpPr>
        <p:spPr>
          <a:xfrm>
            <a:off x="638052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77A37D1C-E0A2-4F7C-8F1F-F098C1FB1CED}"/>
              </a:ext>
            </a:extLst>
          </p:cNvPr>
          <p:cNvSpPr/>
          <p:nvPr/>
        </p:nvSpPr>
        <p:spPr>
          <a:xfrm>
            <a:off x="708279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19F621-900D-4CCB-AF97-F10E8DD88AE5}"/>
              </a:ext>
            </a:extLst>
          </p:cNvPr>
          <p:cNvSpPr/>
          <p:nvPr/>
        </p:nvSpPr>
        <p:spPr>
          <a:xfrm>
            <a:off x="708279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9D2EE1FB-B882-46ED-ADB4-0D4265E377E3}"/>
              </a:ext>
            </a:extLst>
          </p:cNvPr>
          <p:cNvSpPr/>
          <p:nvPr/>
        </p:nvSpPr>
        <p:spPr>
          <a:xfrm>
            <a:off x="779837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BA8AB14-AF4E-4894-A9AF-BC07D7C43938}"/>
              </a:ext>
            </a:extLst>
          </p:cNvPr>
          <p:cNvSpPr/>
          <p:nvPr/>
        </p:nvSpPr>
        <p:spPr>
          <a:xfrm>
            <a:off x="779837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CBE44284-37E9-44C7-AC8F-B751FD883FBA}"/>
              </a:ext>
            </a:extLst>
          </p:cNvPr>
          <p:cNvSpPr/>
          <p:nvPr/>
        </p:nvSpPr>
        <p:spPr>
          <a:xfrm>
            <a:off x="851466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58D71C18-6188-40F8-8B31-1867FA347937}"/>
              </a:ext>
            </a:extLst>
          </p:cNvPr>
          <p:cNvSpPr/>
          <p:nvPr/>
        </p:nvSpPr>
        <p:spPr>
          <a:xfrm>
            <a:off x="851466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B4EF3516-C1CD-42F3-BCCE-F5F7D5427E22}"/>
              </a:ext>
            </a:extLst>
          </p:cNvPr>
          <p:cNvSpPr/>
          <p:nvPr/>
        </p:nvSpPr>
        <p:spPr>
          <a:xfrm>
            <a:off x="923024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F056122D-AE52-4731-B354-CF86B031225D}"/>
              </a:ext>
            </a:extLst>
          </p:cNvPr>
          <p:cNvSpPr/>
          <p:nvPr/>
        </p:nvSpPr>
        <p:spPr>
          <a:xfrm>
            <a:off x="923024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108B8545-7F68-42AF-9BEE-9369C3EFFD24}"/>
              </a:ext>
            </a:extLst>
          </p:cNvPr>
          <p:cNvSpPr/>
          <p:nvPr/>
        </p:nvSpPr>
        <p:spPr>
          <a:xfrm>
            <a:off x="993251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9BD5EC4F-C668-41B8-B92B-B7EED2B5793B}"/>
              </a:ext>
            </a:extLst>
          </p:cNvPr>
          <p:cNvSpPr/>
          <p:nvPr/>
        </p:nvSpPr>
        <p:spPr>
          <a:xfrm>
            <a:off x="993251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D02BF484-D699-4731-BB7F-337518FC284C}"/>
              </a:ext>
            </a:extLst>
          </p:cNvPr>
          <p:cNvSpPr/>
          <p:nvPr/>
        </p:nvSpPr>
        <p:spPr>
          <a:xfrm>
            <a:off x="1064810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F9565C24-AB1E-46D8-9A38-3C25F48D5458}"/>
              </a:ext>
            </a:extLst>
          </p:cNvPr>
          <p:cNvSpPr/>
          <p:nvPr/>
        </p:nvSpPr>
        <p:spPr>
          <a:xfrm>
            <a:off x="1064810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33B184B-A956-4922-87AF-3EF6701C491B}"/>
              </a:ext>
            </a:extLst>
          </p:cNvPr>
          <p:cNvSpPr/>
          <p:nvPr/>
        </p:nvSpPr>
        <p:spPr>
          <a:xfrm>
            <a:off x="336395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7E50C2C-45D1-40B3-9D52-AD0322EE5BBF}"/>
              </a:ext>
            </a:extLst>
          </p:cNvPr>
          <p:cNvSpPr/>
          <p:nvPr/>
        </p:nvSpPr>
        <p:spPr>
          <a:xfrm>
            <a:off x="4174371" y="4315117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F047100-8BF2-4C86-8C04-E3A39DE66F6E}"/>
              </a:ext>
            </a:extLst>
          </p:cNvPr>
          <p:cNvSpPr/>
          <p:nvPr/>
        </p:nvSpPr>
        <p:spPr>
          <a:xfrm>
            <a:off x="8017668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2">
            <a:extLst>
              <a:ext uri="{FF2B5EF4-FFF2-40B4-BE49-F238E27FC236}">
                <a16:creationId xmlns:a16="http://schemas.microsoft.com/office/drawing/2014/main" xmlns="" id="{452B4A9A-2223-449D-AB21-F9AF9B2BE7D3}"/>
              </a:ext>
            </a:extLst>
          </p:cNvPr>
          <p:cNvSpPr/>
          <p:nvPr/>
        </p:nvSpPr>
        <p:spPr>
          <a:xfrm>
            <a:off x="5435655" y="467982"/>
            <a:ext cx="1647137" cy="15722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341892A-E7D9-47A2-B338-5C43D9760DA3}"/>
              </a:ext>
            </a:extLst>
          </p:cNvPr>
          <p:cNvSpPr/>
          <p:nvPr/>
        </p:nvSpPr>
        <p:spPr>
          <a:xfrm>
            <a:off x="280946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750F497-398B-4111-A051-D2F9AB15BFFE}"/>
              </a:ext>
            </a:extLst>
          </p:cNvPr>
          <p:cNvSpPr/>
          <p:nvPr/>
        </p:nvSpPr>
        <p:spPr>
          <a:xfrm>
            <a:off x="352505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FFACC3F-06CC-4F1F-8EF5-45E3CA52D1C9}"/>
              </a:ext>
            </a:extLst>
          </p:cNvPr>
          <p:cNvSpPr/>
          <p:nvPr/>
        </p:nvSpPr>
        <p:spPr>
          <a:xfrm>
            <a:off x="4227320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41FB20F-4458-498C-9C4F-E3D508EF1736}"/>
              </a:ext>
            </a:extLst>
          </p:cNvPr>
          <p:cNvSpPr/>
          <p:nvPr/>
        </p:nvSpPr>
        <p:spPr>
          <a:xfrm>
            <a:off x="494935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819D3DC-948C-42F5-A463-D0C6D960D40A}"/>
              </a:ext>
            </a:extLst>
          </p:cNvPr>
          <p:cNvSpPr/>
          <p:nvPr/>
        </p:nvSpPr>
        <p:spPr>
          <a:xfrm>
            <a:off x="56649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568F920-E450-4628-8EBB-9AF844FF6E07}"/>
              </a:ext>
            </a:extLst>
          </p:cNvPr>
          <p:cNvSpPr/>
          <p:nvPr/>
        </p:nvSpPr>
        <p:spPr>
          <a:xfrm>
            <a:off x="636720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AA85288-5D8B-49F4-B422-BC57B43E7878}"/>
              </a:ext>
            </a:extLst>
          </p:cNvPr>
          <p:cNvSpPr/>
          <p:nvPr/>
        </p:nvSpPr>
        <p:spPr>
          <a:xfrm>
            <a:off x="709258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73C36E4A-3680-45BB-80CC-1F3A361A3F05}"/>
              </a:ext>
            </a:extLst>
          </p:cNvPr>
          <p:cNvSpPr/>
          <p:nvPr/>
        </p:nvSpPr>
        <p:spPr>
          <a:xfrm>
            <a:off x="7808169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1E0E9B0-6412-41F2-AE19-B009B46E7044}"/>
              </a:ext>
            </a:extLst>
          </p:cNvPr>
          <p:cNvSpPr/>
          <p:nvPr/>
        </p:nvSpPr>
        <p:spPr>
          <a:xfrm>
            <a:off x="85104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D9C4EB9-3915-493F-9E61-886CF4FAFAF7}"/>
              </a:ext>
            </a:extLst>
          </p:cNvPr>
          <p:cNvSpPr/>
          <p:nvPr/>
        </p:nvSpPr>
        <p:spPr>
          <a:xfrm>
            <a:off x="922217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31DC7DC-45B2-49D2-BC4F-D55B75495EF9}"/>
              </a:ext>
            </a:extLst>
          </p:cNvPr>
          <p:cNvSpPr/>
          <p:nvPr/>
        </p:nvSpPr>
        <p:spPr>
          <a:xfrm>
            <a:off x="993775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F314C0C-DCAA-4EAD-8DEA-F0722F479266}"/>
              </a:ext>
            </a:extLst>
          </p:cNvPr>
          <p:cNvSpPr/>
          <p:nvPr/>
        </p:nvSpPr>
        <p:spPr>
          <a:xfrm>
            <a:off x="1064002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B3408669-2AB9-49EA-9C27-81A573415D22}"/>
              </a:ext>
            </a:extLst>
          </p:cNvPr>
          <p:cNvSpPr/>
          <p:nvPr/>
        </p:nvSpPr>
        <p:spPr>
          <a:xfrm>
            <a:off x="280301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6AB7133-3AD7-4DA9-B848-B4A3392E9518}"/>
              </a:ext>
            </a:extLst>
          </p:cNvPr>
          <p:cNvSpPr/>
          <p:nvPr/>
        </p:nvSpPr>
        <p:spPr>
          <a:xfrm>
            <a:off x="351860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1AC5D26-F938-4CAD-9E08-115FA31B9B84}"/>
              </a:ext>
            </a:extLst>
          </p:cNvPr>
          <p:cNvSpPr/>
          <p:nvPr/>
        </p:nvSpPr>
        <p:spPr>
          <a:xfrm>
            <a:off x="4220872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4C32DE9-EB61-4436-8AED-AF7F8FB8B31B}"/>
              </a:ext>
            </a:extLst>
          </p:cNvPr>
          <p:cNvSpPr/>
          <p:nvPr/>
        </p:nvSpPr>
        <p:spPr>
          <a:xfrm>
            <a:off x="494290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1BAA4C0-4E02-4D48-90F8-96ACA4838DB6}"/>
              </a:ext>
            </a:extLst>
          </p:cNvPr>
          <p:cNvSpPr/>
          <p:nvPr/>
        </p:nvSpPr>
        <p:spPr>
          <a:xfrm>
            <a:off x="56584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00.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1AF800C-7958-4F0C-A331-10B9AD5E49BE}"/>
              </a:ext>
            </a:extLst>
          </p:cNvPr>
          <p:cNvSpPr/>
          <p:nvPr/>
        </p:nvSpPr>
        <p:spPr>
          <a:xfrm>
            <a:off x="636075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91A55E6-A745-4A7A-B7BB-3D2CF91BD946}"/>
              </a:ext>
            </a:extLst>
          </p:cNvPr>
          <p:cNvSpPr/>
          <p:nvPr/>
        </p:nvSpPr>
        <p:spPr>
          <a:xfrm>
            <a:off x="708613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5A0FA99-E21B-42A0-AC0D-A17BFFE89297}"/>
              </a:ext>
            </a:extLst>
          </p:cNvPr>
          <p:cNvSpPr/>
          <p:nvPr/>
        </p:nvSpPr>
        <p:spPr>
          <a:xfrm>
            <a:off x="7801721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163C62D-2FF2-4664-A0B7-8025F756A04F}"/>
              </a:ext>
            </a:extLst>
          </p:cNvPr>
          <p:cNvSpPr/>
          <p:nvPr/>
        </p:nvSpPr>
        <p:spPr>
          <a:xfrm>
            <a:off x="85039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CBFAE39-0331-4FD4-BC22-BBDCD9FEBE71}"/>
              </a:ext>
            </a:extLst>
          </p:cNvPr>
          <p:cNvSpPr/>
          <p:nvPr/>
        </p:nvSpPr>
        <p:spPr>
          <a:xfrm>
            <a:off x="921572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E0C41294-025A-48B8-B7B6-4537C0E88A14}"/>
              </a:ext>
            </a:extLst>
          </p:cNvPr>
          <p:cNvSpPr/>
          <p:nvPr/>
        </p:nvSpPr>
        <p:spPr>
          <a:xfrm>
            <a:off x="993130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D8B5BB07-1088-4196-87C0-71A9305AC02E}"/>
              </a:ext>
            </a:extLst>
          </p:cNvPr>
          <p:cNvSpPr/>
          <p:nvPr/>
        </p:nvSpPr>
        <p:spPr>
          <a:xfrm>
            <a:off x="1063357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63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:blinds/>
      </p:transition>
    </mc:Choice>
    <mc:Fallback xmlns="">
      <p:transition spd="slow" advClick="0" advTm="5000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F20403C-708D-417F-8378-6572409897AB}"/>
              </a:ext>
            </a:extLst>
          </p:cNvPr>
          <p:cNvSpPr/>
          <p:nvPr/>
        </p:nvSpPr>
        <p:spPr>
          <a:xfrm>
            <a:off x="884815" y="2350725"/>
            <a:ext cx="1858386" cy="1732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470T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CFE691E-9AC2-4545-98E7-ABE2EBA8E429}"/>
              </a:ext>
            </a:extLst>
          </p:cNvPr>
          <p:cNvSpPr/>
          <p:nvPr/>
        </p:nvSpPr>
        <p:spPr>
          <a:xfrm>
            <a:off x="336395" y="387868"/>
            <a:ext cx="4946143" cy="1732479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	:</a:t>
            </a:r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F086DAD-6159-4E21-BF88-EDC26EF11485}"/>
              </a:ext>
            </a:extLst>
          </p:cNvPr>
          <p:cNvSpPr/>
          <p:nvPr/>
        </p:nvSpPr>
        <p:spPr>
          <a:xfrm>
            <a:off x="280946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0B9EE43-A57E-4D5F-8629-5402AED02018}"/>
              </a:ext>
            </a:extLst>
          </p:cNvPr>
          <p:cNvSpPr/>
          <p:nvPr/>
        </p:nvSpPr>
        <p:spPr>
          <a:xfrm>
            <a:off x="280946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10707A1A-7792-40FC-B139-A43E37E27F54}"/>
              </a:ext>
            </a:extLst>
          </p:cNvPr>
          <p:cNvSpPr/>
          <p:nvPr/>
        </p:nvSpPr>
        <p:spPr>
          <a:xfrm>
            <a:off x="352505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B2C150F3-1C17-4C85-A9E5-A98F772176DB}"/>
              </a:ext>
            </a:extLst>
          </p:cNvPr>
          <p:cNvSpPr/>
          <p:nvPr/>
        </p:nvSpPr>
        <p:spPr>
          <a:xfrm>
            <a:off x="352505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FFB99A3C-00D2-4785-B84C-6DC13ECF6CDF}"/>
              </a:ext>
            </a:extLst>
          </p:cNvPr>
          <p:cNvSpPr/>
          <p:nvPr/>
        </p:nvSpPr>
        <p:spPr>
          <a:xfrm>
            <a:off x="4227321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907DD084-9992-4B1C-8948-B2C8BE8D0B14}"/>
              </a:ext>
            </a:extLst>
          </p:cNvPr>
          <p:cNvSpPr/>
          <p:nvPr/>
        </p:nvSpPr>
        <p:spPr>
          <a:xfrm>
            <a:off x="4227321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ED60FC0C-882E-42EC-8EE8-81EBA4BCE765}"/>
              </a:ext>
            </a:extLst>
          </p:cNvPr>
          <p:cNvSpPr/>
          <p:nvPr/>
        </p:nvSpPr>
        <p:spPr>
          <a:xfrm>
            <a:off x="4942906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E6060119-3310-4811-A297-AE206D9D702A}"/>
              </a:ext>
            </a:extLst>
          </p:cNvPr>
          <p:cNvSpPr/>
          <p:nvPr/>
        </p:nvSpPr>
        <p:spPr>
          <a:xfrm>
            <a:off x="4942906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C1010FD0-BBA5-4353-B9EE-895887071B7D}"/>
              </a:ext>
            </a:extLst>
          </p:cNvPr>
          <p:cNvSpPr/>
          <p:nvPr/>
        </p:nvSpPr>
        <p:spPr>
          <a:xfrm>
            <a:off x="566493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A00935D7-E760-4674-BF08-77F117FC718B}"/>
              </a:ext>
            </a:extLst>
          </p:cNvPr>
          <p:cNvSpPr/>
          <p:nvPr/>
        </p:nvSpPr>
        <p:spPr>
          <a:xfrm>
            <a:off x="566493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6F4AA2C-4CB0-4E63-A4DD-8ED326C2B759}"/>
              </a:ext>
            </a:extLst>
          </p:cNvPr>
          <p:cNvSpPr/>
          <p:nvPr/>
        </p:nvSpPr>
        <p:spPr>
          <a:xfrm>
            <a:off x="638052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4DBF2AE9-2C12-4E3A-89B8-6C83038171F8}"/>
              </a:ext>
            </a:extLst>
          </p:cNvPr>
          <p:cNvSpPr/>
          <p:nvPr/>
        </p:nvSpPr>
        <p:spPr>
          <a:xfrm>
            <a:off x="638052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77A37D1C-E0A2-4F7C-8F1F-F098C1FB1CED}"/>
              </a:ext>
            </a:extLst>
          </p:cNvPr>
          <p:cNvSpPr/>
          <p:nvPr/>
        </p:nvSpPr>
        <p:spPr>
          <a:xfrm>
            <a:off x="708279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19F621-900D-4CCB-AF97-F10E8DD88AE5}"/>
              </a:ext>
            </a:extLst>
          </p:cNvPr>
          <p:cNvSpPr/>
          <p:nvPr/>
        </p:nvSpPr>
        <p:spPr>
          <a:xfrm>
            <a:off x="708279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9D2EE1FB-B882-46ED-ADB4-0D4265E377E3}"/>
              </a:ext>
            </a:extLst>
          </p:cNvPr>
          <p:cNvSpPr/>
          <p:nvPr/>
        </p:nvSpPr>
        <p:spPr>
          <a:xfrm>
            <a:off x="779837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BA8AB14-AF4E-4894-A9AF-BC07D7C43938}"/>
              </a:ext>
            </a:extLst>
          </p:cNvPr>
          <p:cNvSpPr/>
          <p:nvPr/>
        </p:nvSpPr>
        <p:spPr>
          <a:xfrm>
            <a:off x="779837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CBE44284-37E9-44C7-AC8F-B751FD883FBA}"/>
              </a:ext>
            </a:extLst>
          </p:cNvPr>
          <p:cNvSpPr/>
          <p:nvPr/>
        </p:nvSpPr>
        <p:spPr>
          <a:xfrm>
            <a:off x="851466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58D71C18-6188-40F8-8B31-1867FA347937}"/>
              </a:ext>
            </a:extLst>
          </p:cNvPr>
          <p:cNvSpPr/>
          <p:nvPr/>
        </p:nvSpPr>
        <p:spPr>
          <a:xfrm>
            <a:off x="851466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B4EF3516-C1CD-42F3-BCCE-F5F7D5427E22}"/>
              </a:ext>
            </a:extLst>
          </p:cNvPr>
          <p:cNvSpPr/>
          <p:nvPr/>
        </p:nvSpPr>
        <p:spPr>
          <a:xfrm>
            <a:off x="923024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F056122D-AE52-4731-B354-CF86B031225D}"/>
              </a:ext>
            </a:extLst>
          </p:cNvPr>
          <p:cNvSpPr/>
          <p:nvPr/>
        </p:nvSpPr>
        <p:spPr>
          <a:xfrm>
            <a:off x="923024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108B8545-7F68-42AF-9BEE-9369C3EFFD24}"/>
              </a:ext>
            </a:extLst>
          </p:cNvPr>
          <p:cNvSpPr/>
          <p:nvPr/>
        </p:nvSpPr>
        <p:spPr>
          <a:xfrm>
            <a:off x="993251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9BD5EC4F-C668-41B8-B92B-B7EED2B5793B}"/>
              </a:ext>
            </a:extLst>
          </p:cNvPr>
          <p:cNvSpPr/>
          <p:nvPr/>
        </p:nvSpPr>
        <p:spPr>
          <a:xfrm>
            <a:off x="993251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D02BF484-D699-4731-BB7F-337518FC284C}"/>
              </a:ext>
            </a:extLst>
          </p:cNvPr>
          <p:cNvSpPr/>
          <p:nvPr/>
        </p:nvSpPr>
        <p:spPr>
          <a:xfrm>
            <a:off x="1064810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F9565C24-AB1E-46D8-9A38-3C25F48D5458}"/>
              </a:ext>
            </a:extLst>
          </p:cNvPr>
          <p:cNvSpPr/>
          <p:nvPr/>
        </p:nvSpPr>
        <p:spPr>
          <a:xfrm>
            <a:off x="1064810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33B184B-A956-4922-87AF-3EF6701C491B}"/>
              </a:ext>
            </a:extLst>
          </p:cNvPr>
          <p:cNvSpPr/>
          <p:nvPr/>
        </p:nvSpPr>
        <p:spPr>
          <a:xfrm>
            <a:off x="336395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7E50C2C-45D1-40B3-9D52-AD0322EE5BBF}"/>
              </a:ext>
            </a:extLst>
          </p:cNvPr>
          <p:cNvSpPr/>
          <p:nvPr/>
        </p:nvSpPr>
        <p:spPr>
          <a:xfrm>
            <a:off x="4174371" y="4315117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F047100-8BF2-4C86-8C04-E3A39DE66F6E}"/>
              </a:ext>
            </a:extLst>
          </p:cNvPr>
          <p:cNvSpPr/>
          <p:nvPr/>
        </p:nvSpPr>
        <p:spPr>
          <a:xfrm>
            <a:off x="8017668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2">
            <a:extLst>
              <a:ext uri="{FF2B5EF4-FFF2-40B4-BE49-F238E27FC236}">
                <a16:creationId xmlns:a16="http://schemas.microsoft.com/office/drawing/2014/main" xmlns="" id="{452B4A9A-2223-449D-AB21-F9AF9B2BE7D3}"/>
              </a:ext>
            </a:extLst>
          </p:cNvPr>
          <p:cNvSpPr/>
          <p:nvPr/>
        </p:nvSpPr>
        <p:spPr>
          <a:xfrm>
            <a:off x="5435655" y="467982"/>
            <a:ext cx="1647137" cy="15722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341892A-E7D9-47A2-B338-5C43D9760DA3}"/>
              </a:ext>
            </a:extLst>
          </p:cNvPr>
          <p:cNvSpPr/>
          <p:nvPr/>
        </p:nvSpPr>
        <p:spPr>
          <a:xfrm>
            <a:off x="280946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750F497-398B-4111-A051-D2F9AB15BFFE}"/>
              </a:ext>
            </a:extLst>
          </p:cNvPr>
          <p:cNvSpPr/>
          <p:nvPr/>
        </p:nvSpPr>
        <p:spPr>
          <a:xfrm>
            <a:off x="352505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FFACC3F-06CC-4F1F-8EF5-45E3CA52D1C9}"/>
              </a:ext>
            </a:extLst>
          </p:cNvPr>
          <p:cNvSpPr/>
          <p:nvPr/>
        </p:nvSpPr>
        <p:spPr>
          <a:xfrm>
            <a:off x="4227320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41FB20F-4458-498C-9C4F-E3D508EF1736}"/>
              </a:ext>
            </a:extLst>
          </p:cNvPr>
          <p:cNvSpPr/>
          <p:nvPr/>
        </p:nvSpPr>
        <p:spPr>
          <a:xfrm>
            <a:off x="494935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819D3DC-948C-42F5-A463-D0C6D960D40A}"/>
              </a:ext>
            </a:extLst>
          </p:cNvPr>
          <p:cNvSpPr/>
          <p:nvPr/>
        </p:nvSpPr>
        <p:spPr>
          <a:xfrm>
            <a:off x="56649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568F920-E450-4628-8EBB-9AF844FF6E07}"/>
              </a:ext>
            </a:extLst>
          </p:cNvPr>
          <p:cNvSpPr/>
          <p:nvPr/>
        </p:nvSpPr>
        <p:spPr>
          <a:xfrm>
            <a:off x="636720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AA85288-5D8B-49F4-B422-BC57B43E7878}"/>
              </a:ext>
            </a:extLst>
          </p:cNvPr>
          <p:cNvSpPr/>
          <p:nvPr/>
        </p:nvSpPr>
        <p:spPr>
          <a:xfrm>
            <a:off x="709258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73C36E4A-3680-45BB-80CC-1F3A361A3F05}"/>
              </a:ext>
            </a:extLst>
          </p:cNvPr>
          <p:cNvSpPr/>
          <p:nvPr/>
        </p:nvSpPr>
        <p:spPr>
          <a:xfrm>
            <a:off x="7808169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1E0E9B0-6412-41F2-AE19-B009B46E7044}"/>
              </a:ext>
            </a:extLst>
          </p:cNvPr>
          <p:cNvSpPr/>
          <p:nvPr/>
        </p:nvSpPr>
        <p:spPr>
          <a:xfrm>
            <a:off x="85104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D9C4EB9-3915-493F-9E61-886CF4FAFAF7}"/>
              </a:ext>
            </a:extLst>
          </p:cNvPr>
          <p:cNvSpPr/>
          <p:nvPr/>
        </p:nvSpPr>
        <p:spPr>
          <a:xfrm>
            <a:off x="922217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31DC7DC-45B2-49D2-BC4F-D55B75495EF9}"/>
              </a:ext>
            </a:extLst>
          </p:cNvPr>
          <p:cNvSpPr/>
          <p:nvPr/>
        </p:nvSpPr>
        <p:spPr>
          <a:xfrm>
            <a:off x="993775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F314C0C-DCAA-4EAD-8DEA-F0722F479266}"/>
              </a:ext>
            </a:extLst>
          </p:cNvPr>
          <p:cNvSpPr/>
          <p:nvPr/>
        </p:nvSpPr>
        <p:spPr>
          <a:xfrm>
            <a:off x="1064002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B3408669-2AB9-49EA-9C27-81A573415D22}"/>
              </a:ext>
            </a:extLst>
          </p:cNvPr>
          <p:cNvSpPr/>
          <p:nvPr/>
        </p:nvSpPr>
        <p:spPr>
          <a:xfrm>
            <a:off x="280301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6AB7133-3AD7-4DA9-B848-B4A3392E9518}"/>
              </a:ext>
            </a:extLst>
          </p:cNvPr>
          <p:cNvSpPr/>
          <p:nvPr/>
        </p:nvSpPr>
        <p:spPr>
          <a:xfrm>
            <a:off x="351860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1AC5D26-F938-4CAD-9E08-115FA31B9B84}"/>
              </a:ext>
            </a:extLst>
          </p:cNvPr>
          <p:cNvSpPr/>
          <p:nvPr/>
        </p:nvSpPr>
        <p:spPr>
          <a:xfrm>
            <a:off x="4220872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4C32DE9-EB61-4436-8AED-AF7F8FB8B31B}"/>
              </a:ext>
            </a:extLst>
          </p:cNvPr>
          <p:cNvSpPr/>
          <p:nvPr/>
        </p:nvSpPr>
        <p:spPr>
          <a:xfrm>
            <a:off x="494290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1BAA4C0-4E02-4D48-90F8-96ACA4838DB6}"/>
              </a:ext>
            </a:extLst>
          </p:cNvPr>
          <p:cNvSpPr/>
          <p:nvPr/>
        </p:nvSpPr>
        <p:spPr>
          <a:xfrm>
            <a:off x="56584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00.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1AF800C-7958-4F0C-A331-10B9AD5E49BE}"/>
              </a:ext>
            </a:extLst>
          </p:cNvPr>
          <p:cNvSpPr/>
          <p:nvPr/>
        </p:nvSpPr>
        <p:spPr>
          <a:xfrm>
            <a:off x="636075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91A55E6-A745-4A7A-B7BB-3D2CF91BD946}"/>
              </a:ext>
            </a:extLst>
          </p:cNvPr>
          <p:cNvSpPr/>
          <p:nvPr/>
        </p:nvSpPr>
        <p:spPr>
          <a:xfrm>
            <a:off x="708613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5A0FA99-E21B-42A0-AC0D-A17BFFE89297}"/>
              </a:ext>
            </a:extLst>
          </p:cNvPr>
          <p:cNvSpPr/>
          <p:nvPr/>
        </p:nvSpPr>
        <p:spPr>
          <a:xfrm>
            <a:off x="7801721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163C62D-2FF2-4664-A0B7-8025F756A04F}"/>
              </a:ext>
            </a:extLst>
          </p:cNvPr>
          <p:cNvSpPr/>
          <p:nvPr/>
        </p:nvSpPr>
        <p:spPr>
          <a:xfrm>
            <a:off x="85039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CBFAE39-0331-4FD4-BC22-BBDCD9FEBE71}"/>
              </a:ext>
            </a:extLst>
          </p:cNvPr>
          <p:cNvSpPr/>
          <p:nvPr/>
        </p:nvSpPr>
        <p:spPr>
          <a:xfrm>
            <a:off x="921572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E0C41294-025A-48B8-B7B6-4537C0E88A14}"/>
              </a:ext>
            </a:extLst>
          </p:cNvPr>
          <p:cNvSpPr/>
          <p:nvPr/>
        </p:nvSpPr>
        <p:spPr>
          <a:xfrm>
            <a:off x="993130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D8B5BB07-1088-4196-87C0-71A9305AC02E}"/>
              </a:ext>
            </a:extLst>
          </p:cNvPr>
          <p:cNvSpPr/>
          <p:nvPr/>
        </p:nvSpPr>
        <p:spPr>
          <a:xfrm>
            <a:off x="1063357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6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:blinds/>
      </p:transition>
    </mc:Choice>
    <mc:Fallback xmlns="">
      <p:transition spd="slow" advClick="0" advTm="5000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F20403C-708D-417F-8378-6572409897AB}"/>
              </a:ext>
            </a:extLst>
          </p:cNvPr>
          <p:cNvSpPr/>
          <p:nvPr/>
        </p:nvSpPr>
        <p:spPr>
          <a:xfrm>
            <a:off x="884815" y="2350725"/>
            <a:ext cx="1858386" cy="1732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380T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CFE691E-9AC2-4545-98E7-ABE2EBA8E429}"/>
              </a:ext>
            </a:extLst>
          </p:cNvPr>
          <p:cNvSpPr/>
          <p:nvPr/>
        </p:nvSpPr>
        <p:spPr>
          <a:xfrm>
            <a:off x="336395" y="387868"/>
            <a:ext cx="4946143" cy="1732479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	:</a:t>
            </a:r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F086DAD-6159-4E21-BF88-EDC26EF11485}"/>
              </a:ext>
            </a:extLst>
          </p:cNvPr>
          <p:cNvSpPr/>
          <p:nvPr/>
        </p:nvSpPr>
        <p:spPr>
          <a:xfrm>
            <a:off x="280946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0B9EE43-A57E-4D5F-8629-5402AED02018}"/>
              </a:ext>
            </a:extLst>
          </p:cNvPr>
          <p:cNvSpPr/>
          <p:nvPr/>
        </p:nvSpPr>
        <p:spPr>
          <a:xfrm>
            <a:off x="280946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10707A1A-7792-40FC-B139-A43E37E27F54}"/>
              </a:ext>
            </a:extLst>
          </p:cNvPr>
          <p:cNvSpPr/>
          <p:nvPr/>
        </p:nvSpPr>
        <p:spPr>
          <a:xfrm>
            <a:off x="352505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B2C150F3-1C17-4C85-A9E5-A98F772176DB}"/>
              </a:ext>
            </a:extLst>
          </p:cNvPr>
          <p:cNvSpPr/>
          <p:nvPr/>
        </p:nvSpPr>
        <p:spPr>
          <a:xfrm>
            <a:off x="352505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FFB99A3C-00D2-4785-B84C-6DC13ECF6CDF}"/>
              </a:ext>
            </a:extLst>
          </p:cNvPr>
          <p:cNvSpPr/>
          <p:nvPr/>
        </p:nvSpPr>
        <p:spPr>
          <a:xfrm>
            <a:off x="4227321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907DD084-9992-4B1C-8948-B2C8BE8D0B14}"/>
              </a:ext>
            </a:extLst>
          </p:cNvPr>
          <p:cNvSpPr/>
          <p:nvPr/>
        </p:nvSpPr>
        <p:spPr>
          <a:xfrm>
            <a:off x="4227321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ED60FC0C-882E-42EC-8EE8-81EBA4BCE765}"/>
              </a:ext>
            </a:extLst>
          </p:cNvPr>
          <p:cNvSpPr/>
          <p:nvPr/>
        </p:nvSpPr>
        <p:spPr>
          <a:xfrm>
            <a:off x="4942906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E6060119-3310-4811-A297-AE206D9D702A}"/>
              </a:ext>
            </a:extLst>
          </p:cNvPr>
          <p:cNvSpPr/>
          <p:nvPr/>
        </p:nvSpPr>
        <p:spPr>
          <a:xfrm>
            <a:off x="4942906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C1010FD0-BBA5-4353-B9EE-895887071B7D}"/>
              </a:ext>
            </a:extLst>
          </p:cNvPr>
          <p:cNvSpPr/>
          <p:nvPr/>
        </p:nvSpPr>
        <p:spPr>
          <a:xfrm>
            <a:off x="566493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A00935D7-E760-4674-BF08-77F117FC718B}"/>
              </a:ext>
            </a:extLst>
          </p:cNvPr>
          <p:cNvSpPr/>
          <p:nvPr/>
        </p:nvSpPr>
        <p:spPr>
          <a:xfrm>
            <a:off x="566493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6F4AA2C-4CB0-4E63-A4DD-8ED326C2B759}"/>
              </a:ext>
            </a:extLst>
          </p:cNvPr>
          <p:cNvSpPr/>
          <p:nvPr/>
        </p:nvSpPr>
        <p:spPr>
          <a:xfrm>
            <a:off x="638052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4DBF2AE9-2C12-4E3A-89B8-6C83038171F8}"/>
              </a:ext>
            </a:extLst>
          </p:cNvPr>
          <p:cNvSpPr/>
          <p:nvPr/>
        </p:nvSpPr>
        <p:spPr>
          <a:xfrm>
            <a:off x="638052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77A37D1C-E0A2-4F7C-8F1F-F098C1FB1CED}"/>
              </a:ext>
            </a:extLst>
          </p:cNvPr>
          <p:cNvSpPr/>
          <p:nvPr/>
        </p:nvSpPr>
        <p:spPr>
          <a:xfrm>
            <a:off x="708279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19F621-900D-4CCB-AF97-F10E8DD88AE5}"/>
              </a:ext>
            </a:extLst>
          </p:cNvPr>
          <p:cNvSpPr/>
          <p:nvPr/>
        </p:nvSpPr>
        <p:spPr>
          <a:xfrm>
            <a:off x="708279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9D2EE1FB-B882-46ED-ADB4-0D4265E377E3}"/>
              </a:ext>
            </a:extLst>
          </p:cNvPr>
          <p:cNvSpPr/>
          <p:nvPr/>
        </p:nvSpPr>
        <p:spPr>
          <a:xfrm>
            <a:off x="779837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BA8AB14-AF4E-4894-A9AF-BC07D7C43938}"/>
              </a:ext>
            </a:extLst>
          </p:cNvPr>
          <p:cNvSpPr/>
          <p:nvPr/>
        </p:nvSpPr>
        <p:spPr>
          <a:xfrm>
            <a:off x="779837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CBE44284-37E9-44C7-AC8F-B751FD883FBA}"/>
              </a:ext>
            </a:extLst>
          </p:cNvPr>
          <p:cNvSpPr/>
          <p:nvPr/>
        </p:nvSpPr>
        <p:spPr>
          <a:xfrm>
            <a:off x="851466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58D71C18-6188-40F8-8B31-1867FA347937}"/>
              </a:ext>
            </a:extLst>
          </p:cNvPr>
          <p:cNvSpPr/>
          <p:nvPr/>
        </p:nvSpPr>
        <p:spPr>
          <a:xfrm>
            <a:off x="851466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B4EF3516-C1CD-42F3-BCCE-F5F7D5427E22}"/>
              </a:ext>
            </a:extLst>
          </p:cNvPr>
          <p:cNvSpPr/>
          <p:nvPr/>
        </p:nvSpPr>
        <p:spPr>
          <a:xfrm>
            <a:off x="923024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F056122D-AE52-4731-B354-CF86B031225D}"/>
              </a:ext>
            </a:extLst>
          </p:cNvPr>
          <p:cNvSpPr/>
          <p:nvPr/>
        </p:nvSpPr>
        <p:spPr>
          <a:xfrm>
            <a:off x="923024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108B8545-7F68-42AF-9BEE-9369C3EFFD24}"/>
              </a:ext>
            </a:extLst>
          </p:cNvPr>
          <p:cNvSpPr/>
          <p:nvPr/>
        </p:nvSpPr>
        <p:spPr>
          <a:xfrm>
            <a:off x="993251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9BD5EC4F-C668-41B8-B92B-B7EED2B5793B}"/>
              </a:ext>
            </a:extLst>
          </p:cNvPr>
          <p:cNvSpPr/>
          <p:nvPr/>
        </p:nvSpPr>
        <p:spPr>
          <a:xfrm>
            <a:off x="993251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D02BF484-D699-4731-BB7F-337518FC284C}"/>
              </a:ext>
            </a:extLst>
          </p:cNvPr>
          <p:cNvSpPr/>
          <p:nvPr/>
        </p:nvSpPr>
        <p:spPr>
          <a:xfrm>
            <a:off x="1064810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F9565C24-AB1E-46D8-9A38-3C25F48D5458}"/>
              </a:ext>
            </a:extLst>
          </p:cNvPr>
          <p:cNvSpPr/>
          <p:nvPr/>
        </p:nvSpPr>
        <p:spPr>
          <a:xfrm>
            <a:off x="1064810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33B184B-A956-4922-87AF-3EF6701C491B}"/>
              </a:ext>
            </a:extLst>
          </p:cNvPr>
          <p:cNvSpPr/>
          <p:nvPr/>
        </p:nvSpPr>
        <p:spPr>
          <a:xfrm>
            <a:off x="336395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7E50C2C-45D1-40B3-9D52-AD0322EE5BBF}"/>
              </a:ext>
            </a:extLst>
          </p:cNvPr>
          <p:cNvSpPr/>
          <p:nvPr/>
        </p:nvSpPr>
        <p:spPr>
          <a:xfrm>
            <a:off x="4174371" y="4315117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F047100-8BF2-4C86-8C04-E3A39DE66F6E}"/>
              </a:ext>
            </a:extLst>
          </p:cNvPr>
          <p:cNvSpPr/>
          <p:nvPr/>
        </p:nvSpPr>
        <p:spPr>
          <a:xfrm>
            <a:off x="8017668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2">
            <a:extLst>
              <a:ext uri="{FF2B5EF4-FFF2-40B4-BE49-F238E27FC236}">
                <a16:creationId xmlns:a16="http://schemas.microsoft.com/office/drawing/2014/main" xmlns="" id="{452B4A9A-2223-449D-AB21-F9AF9B2BE7D3}"/>
              </a:ext>
            </a:extLst>
          </p:cNvPr>
          <p:cNvSpPr/>
          <p:nvPr/>
        </p:nvSpPr>
        <p:spPr>
          <a:xfrm>
            <a:off x="5435655" y="467982"/>
            <a:ext cx="1647137" cy="15722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341892A-E7D9-47A2-B338-5C43D9760DA3}"/>
              </a:ext>
            </a:extLst>
          </p:cNvPr>
          <p:cNvSpPr/>
          <p:nvPr/>
        </p:nvSpPr>
        <p:spPr>
          <a:xfrm>
            <a:off x="280946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750F497-398B-4111-A051-D2F9AB15BFFE}"/>
              </a:ext>
            </a:extLst>
          </p:cNvPr>
          <p:cNvSpPr/>
          <p:nvPr/>
        </p:nvSpPr>
        <p:spPr>
          <a:xfrm>
            <a:off x="352505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FFACC3F-06CC-4F1F-8EF5-45E3CA52D1C9}"/>
              </a:ext>
            </a:extLst>
          </p:cNvPr>
          <p:cNvSpPr/>
          <p:nvPr/>
        </p:nvSpPr>
        <p:spPr>
          <a:xfrm>
            <a:off x="4227320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41FB20F-4458-498C-9C4F-E3D508EF1736}"/>
              </a:ext>
            </a:extLst>
          </p:cNvPr>
          <p:cNvSpPr/>
          <p:nvPr/>
        </p:nvSpPr>
        <p:spPr>
          <a:xfrm>
            <a:off x="494935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819D3DC-948C-42F5-A463-D0C6D960D40A}"/>
              </a:ext>
            </a:extLst>
          </p:cNvPr>
          <p:cNvSpPr/>
          <p:nvPr/>
        </p:nvSpPr>
        <p:spPr>
          <a:xfrm>
            <a:off x="56649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568F920-E450-4628-8EBB-9AF844FF6E07}"/>
              </a:ext>
            </a:extLst>
          </p:cNvPr>
          <p:cNvSpPr/>
          <p:nvPr/>
        </p:nvSpPr>
        <p:spPr>
          <a:xfrm>
            <a:off x="636720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AA85288-5D8B-49F4-B422-BC57B43E7878}"/>
              </a:ext>
            </a:extLst>
          </p:cNvPr>
          <p:cNvSpPr/>
          <p:nvPr/>
        </p:nvSpPr>
        <p:spPr>
          <a:xfrm>
            <a:off x="709258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73C36E4A-3680-45BB-80CC-1F3A361A3F05}"/>
              </a:ext>
            </a:extLst>
          </p:cNvPr>
          <p:cNvSpPr/>
          <p:nvPr/>
        </p:nvSpPr>
        <p:spPr>
          <a:xfrm>
            <a:off x="7808169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1E0E9B0-6412-41F2-AE19-B009B46E7044}"/>
              </a:ext>
            </a:extLst>
          </p:cNvPr>
          <p:cNvSpPr/>
          <p:nvPr/>
        </p:nvSpPr>
        <p:spPr>
          <a:xfrm>
            <a:off x="85104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D9C4EB9-3915-493F-9E61-886CF4FAFAF7}"/>
              </a:ext>
            </a:extLst>
          </p:cNvPr>
          <p:cNvSpPr/>
          <p:nvPr/>
        </p:nvSpPr>
        <p:spPr>
          <a:xfrm>
            <a:off x="922217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31DC7DC-45B2-49D2-BC4F-D55B75495EF9}"/>
              </a:ext>
            </a:extLst>
          </p:cNvPr>
          <p:cNvSpPr/>
          <p:nvPr/>
        </p:nvSpPr>
        <p:spPr>
          <a:xfrm>
            <a:off x="993775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F314C0C-DCAA-4EAD-8DEA-F0722F479266}"/>
              </a:ext>
            </a:extLst>
          </p:cNvPr>
          <p:cNvSpPr/>
          <p:nvPr/>
        </p:nvSpPr>
        <p:spPr>
          <a:xfrm>
            <a:off x="1064002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B3408669-2AB9-49EA-9C27-81A573415D22}"/>
              </a:ext>
            </a:extLst>
          </p:cNvPr>
          <p:cNvSpPr/>
          <p:nvPr/>
        </p:nvSpPr>
        <p:spPr>
          <a:xfrm>
            <a:off x="280301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6AB7133-3AD7-4DA9-B848-B4A3392E9518}"/>
              </a:ext>
            </a:extLst>
          </p:cNvPr>
          <p:cNvSpPr/>
          <p:nvPr/>
        </p:nvSpPr>
        <p:spPr>
          <a:xfrm>
            <a:off x="351860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1AC5D26-F938-4CAD-9E08-115FA31B9B84}"/>
              </a:ext>
            </a:extLst>
          </p:cNvPr>
          <p:cNvSpPr/>
          <p:nvPr/>
        </p:nvSpPr>
        <p:spPr>
          <a:xfrm>
            <a:off x="4220872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4C32DE9-EB61-4436-8AED-AF7F8FB8B31B}"/>
              </a:ext>
            </a:extLst>
          </p:cNvPr>
          <p:cNvSpPr/>
          <p:nvPr/>
        </p:nvSpPr>
        <p:spPr>
          <a:xfrm>
            <a:off x="494290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1BAA4C0-4E02-4D48-90F8-96ACA4838DB6}"/>
              </a:ext>
            </a:extLst>
          </p:cNvPr>
          <p:cNvSpPr/>
          <p:nvPr/>
        </p:nvSpPr>
        <p:spPr>
          <a:xfrm>
            <a:off x="56584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00.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1AF800C-7958-4F0C-A331-10B9AD5E49BE}"/>
              </a:ext>
            </a:extLst>
          </p:cNvPr>
          <p:cNvSpPr/>
          <p:nvPr/>
        </p:nvSpPr>
        <p:spPr>
          <a:xfrm>
            <a:off x="636075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91A55E6-A745-4A7A-B7BB-3D2CF91BD946}"/>
              </a:ext>
            </a:extLst>
          </p:cNvPr>
          <p:cNvSpPr/>
          <p:nvPr/>
        </p:nvSpPr>
        <p:spPr>
          <a:xfrm>
            <a:off x="708613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5A0FA99-E21B-42A0-AC0D-A17BFFE89297}"/>
              </a:ext>
            </a:extLst>
          </p:cNvPr>
          <p:cNvSpPr/>
          <p:nvPr/>
        </p:nvSpPr>
        <p:spPr>
          <a:xfrm>
            <a:off x="7801721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163C62D-2FF2-4664-A0B7-8025F756A04F}"/>
              </a:ext>
            </a:extLst>
          </p:cNvPr>
          <p:cNvSpPr/>
          <p:nvPr/>
        </p:nvSpPr>
        <p:spPr>
          <a:xfrm>
            <a:off x="85039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CBFAE39-0331-4FD4-BC22-BBDCD9FEBE71}"/>
              </a:ext>
            </a:extLst>
          </p:cNvPr>
          <p:cNvSpPr/>
          <p:nvPr/>
        </p:nvSpPr>
        <p:spPr>
          <a:xfrm>
            <a:off x="921572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E0C41294-025A-48B8-B7B6-4537C0E88A14}"/>
              </a:ext>
            </a:extLst>
          </p:cNvPr>
          <p:cNvSpPr/>
          <p:nvPr/>
        </p:nvSpPr>
        <p:spPr>
          <a:xfrm>
            <a:off x="993130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D8B5BB07-1088-4196-87C0-71A9305AC02E}"/>
              </a:ext>
            </a:extLst>
          </p:cNvPr>
          <p:cNvSpPr/>
          <p:nvPr/>
        </p:nvSpPr>
        <p:spPr>
          <a:xfrm>
            <a:off x="1063357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4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:blinds/>
      </p:transition>
    </mc:Choice>
    <mc:Fallback xmlns="">
      <p:transition spd="slow" advClick="0" advTm="5000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F20403C-708D-417F-8378-6572409897AB}"/>
              </a:ext>
            </a:extLst>
          </p:cNvPr>
          <p:cNvSpPr/>
          <p:nvPr/>
        </p:nvSpPr>
        <p:spPr>
          <a:xfrm>
            <a:off x="884815" y="2350725"/>
            <a:ext cx="1858386" cy="1732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380T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CFE691E-9AC2-4545-98E7-ABE2EBA8E429}"/>
              </a:ext>
            </a:extLst>
          </p:cNvPr>
          <p:cNvSpPr/>
          <p:nvPr/>
        </p:nvSpPr>
        <p:spPr>
          <a:xfrm>
            <a:off x="336395" y="387868"/>
            <a:ext cx="4946143" cy="1732479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	:</a:t>
            </a:r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F086DAD-6159-4E21-BF88-EDC26EF11485}"/>
              </a:ext>
            </a:extLst>
          </p:cNvPr>
          <p:cNvSpPr/>
          <p:nvPr/>
        </p:nvSpPr>
        <p:spPr>
          <a:xfrm>
            <a:off x="280946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0B9EE43-A57E-4D5F-8629-5402AED02018}"/>
              </a:ext>
            </a:extLst>
          </p:cNvPr>
          <p:cNvSpPr/>
          <p:nvPr/>
        </p:nvSpPr>
        <p:spPr>
          <a:xfrm>
            <a:off x="280946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10707A1A-7792-40FC-B139-A43E37E27F54}"/>
              </a:ext>
            </a:extLst>
          </p:cNvPr>
          <p:cNvSpPr/>
          <p:nvPr/>
        </p:nvSpPr>
        <p:spPr>
          <a:xfrm>
            <a:off x="352505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B2C150F3-1C17-4C85-A9E5-A98F772176DB}"/>
              </a:ext>
            </a:extLst>
          </p:cNvPr>
          <p:cNvSpPr/>
          <p:nvPr/>
        </p:nvSpPr>
        <p:spPr>
          <a:xfrm>
            <a:off x="352505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FFB99A3C-00D2-4785-B84C-6DC13ECF6CDF}"/>
              </a:ext>
            </a:extLst>
          </p:cNvPr>
          <p:cNvSpPr/>
          <p:nvPr/>
        </p:nvSpPr>
        <p:spPr>
          <a:xfrm>
            <a:off x="4227321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907DD084-9992-4B1C-8948-B2C8BE8D0B14}"/>
              </a:ext>
            </a:extLst>
          </p:cNvPr>
          <p:cNvSpPr/>
          <p:nvPr/>
        </p:nvSpPr>
        <p:spPr>
          <a:xfrm>
            <a:off x="4227321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ED60FC0C-882E-42EC-8EE8-81EBA4BCE765}"/>
              </a:ext>
            </a:extLst>
          </p:cNvPr>
          <p:cNvSpPr/>
          <p:nvPr/>
        </p:nvSpPr>
        <p:spPr>
          <a:xfrm>
            <a:off x="4942906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E6060119-3310-4811-A297-AE206D9D702A}"/>
              </a:ext>
            </a:extLst>
          </p:cNvPr>
          <p:cNvSpPr/>
          <p:nvPr/>
        </p:nvSpPr>
        <p:spPr>
          <a:xfrm>
            <a:off x="4942906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C1010FD0-BBA5-4353-B9EE-895887071B7D}"/>
              </a:ext>
            </a:extLst>
          </p:cNvPr>
          <p:cNvSpPr/>
          <p:nvPr/>
        </p:nvSpPr>
        <p:spPr>
          <a:xfrm>
            <a:off x="566493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A00935D7-E760-4674-BF08-77F117FC718B}"/>
              </a:ext>
            </a:extLst>
          </p:cNvPr>
          <p:cNvSpPr/>
          <p:nvPr/>
        </p:nvSpPr>
        <p:spPr>
          <a:xfrm>
            <a:off x="566493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6F4AA2C-4CB0-4E63-A4DD-8ED326C2B759}"/>
              </a:ext>
            </a:extLst>
          </p:cNvPr>
          <p:cNvSpPr/>
          <p:nvPr/>
        </p:nvSpPr>
        <p:spPr>
          <a:xfrm>
            <a:off x="638052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4DBF2AE9-2C12-4E3A-89B8-6C83038171F8}"/>
              </a:ext>
            </a:extLst>
          </p:cNvPr>
          <p:cNvSpPr/>
          <p:nvPr/>
        </p:nvSpPr>
        <p:spPr>
          <a:xfrm>
            <a:off x="638052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77A37D1C-E0A2-4F7C-8F1F-F098C1FB1CED}"/>
              </a:ext>
            </a:extLst>
          </p:cNvPr>
          <p:cNvSpPr/>
          <p:nvPr/>
        </p:nvSpPr>
        <p:spPr>
          <a:xfrm>
            <a:off x="708279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19F621-900D-4CCB-AF97-F10E8DD88AE5}"/>
              </a:ext>
            </a:extLst>
          </p:cNvPr>
          <p:cNvSpPr/>
          <p:nvPr/>
        </p:nvSpPr>
        <p:spPr>
          <a:xfrm>
            <a:off x="708279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9D2EE1FB-B882-46ED-ADB4-0D4265E377E3}"/>
              </a:ext>
            </a:extLst>
          </p:cNvPr>
          <p:cNvSpPr/>
          <p:nvPr/>
        </p:nvSpPr>
        <p:spPr>
          <a:xfrm>
            <a:off x="779837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BA8AB14-AF4E-4894-A9AF-BC07D7C43938}"/>
              </a:ext>
            </a:extLst>
          </p:cNvPr>
          <p:cNvSpPr/>
          <p:nvPr/>
        </p:nvSpPr>
        <p:spPr>
          <a:xfrm>
            <a:off x="779837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CBE44284-37E9-44C7-AC8F-B751FD883FBA}"/>
              </a:ext>
            </a:extLst>
          </p:cNvPr>
          <p:cNvSpPr/>
          <p:nvPr/>
        </p:nvSpPr>
        <p:spPr>
          <a:xfrm>
            <a:off x="851466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58D71C18-6188-40F8-8B31-1867FA347937}"/>
              </a:ext>
            </a:extLst>
          </p:cNvPr>
          <p:cNvSpPr/>
          <p:nvPr/>
        </p:nvSpPr>
        <p:spPr>
          <a:xfrm>
            <a:off x="851466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B4EF3516-C1CD-42F3-BCCE-F5F7D5427E22}"/>
              </a:ext>
            </a:extLst>
          </p:cNvPr>
          <p:cNvSpPr/>
          <p:nvPr/>
        </p:nvSpPr>
        <p:spPr>
          <a:xfrm>
            <a:off x="923024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F056122D-AE52-4731-B354-CF86B031225D}"/>
              </a:ext>
            </a:extLst>
          </p:cNvPr>
          <p:cNvSpPr/>
          <p:nvPr/>
        </p:nvSpPr>
        <p:spPr>
          <a:xfrm>
            <a:off x="923024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108B8545-7F68-42AF-9BEE-9369C3EFFD24}"/>
              </a:ext>
            </a:extLst>
          </p:cNvPr>
          <p:cNvSpPr/>
          <p:nvPr/>
        </p:nvSpPr>
        <p:spPr>
          <a:xfrm>
            <a:off x="993251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9BD5EC4F-C668-41B8-B92B-B7EED2B5793B}"/>
              </a:ext>
            </a:extLst>
          </p:cNvPr>
          <p:cNvSpPr/>
          <p:nvPr/>
        </p:nvSpPr>
        <p:spPr>
          <a:xfrm>
            <a:off x="993251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D02BF484-D699-4731-BB7F-337518FC284C}"/>
              </a:ext>
            </a:extLst>
          </p:cNvPr>
          <p:cNvSpPr/>
          <p:nvPr/>
        </p:nvSpPr>
        <p:spPr>
          <a:xfrm>
            <a:off x="1064810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F9565C24-AB1E-46D8-9A38-3C25F48D5458}"/>
              </a:ext>
            </a:extLst>
          </p:cNvPr>
          <p:cNvSpPr/>
          <p:nvPr/>
        </p:nvSpPr>
        <p:spPr>
          <a:xfrm>
            <a:off x="1064810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33B184B-A956-4922-87AF-3EF6701C491B}"/>
              </a:ext>
            </a:extLst>
          </p:cNvPr>
          <p:cNvSpPr/>
          <p:nvPr/>
        </p:nvSpPr>
        <p:spPr>
          <a:xfrm>
            <a:off x="336395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7E50C2C-45D1-40B3-9D52-AD0322EE5BBF}"/>
              </a:ext>
            </a:extLst>
          </p:cNvPr>
          <p:cNvSpPr/>
          <p:nvPr/>
        </p:nvSpPr>
        <p:spPr>
          <a:xfrm>
            <a:off x="4174371" y="4315117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F047100-8BF2-4C86-8C04-E3A39DE66F6E}"/>
              </a:ext>
            </a:extLst>
          </p:cNvPr>
          <p:cNvSpPr/>
          <p:nvPr/>
        </p:nvSpPr>
        <p:spPr>
          <a:xfrm>
            <a:off x="8017668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2">
            <a:extLst>
              <a:ext uri="{FF2B5EF4-FFF2-40B4-BE49-F238E27FC236}">
                <a16:creationId xmlns:a16="http://schemas.microsoft.com/office/drawing/2014/main" xmlns="" id="{452B4A9A-2223-449D-AB21-F9AF9B2BE7D3}"/>
              </a:ext>
            </a:extLst>
          </p:cNvPr>
          <p:cNvSpPr/>
          <p:nvPr/>
        </p:nvSpPr>
        <p:spPr>
          <a:xfrm>
            <a:off x="5435655" y="467982"/>
            <a:ext cx="1647137" cy="15722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341892A-E7D9-47A2-B338-5C43D9760DA3}"/>
              </a:ext>
            </a:extLst>
          </p:cNvPr>
          <p:cNvSpPr/>
          <p:nvPr/>
        </p:nvSpPr>
        <p:spPr>
          <a:xfrm>
            <a:off x="280946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750F497-398B-4111-A051-D2F9AB15BFFE}"/>
              </a:ext>
            </a:extLst>
          </p:cNvPr>
          <p:cNvSpPr/>
          <p:nvPr/>
        </p:nvSpPr>
        <p:spPr>
          <a:xfrm>
            <a:off x="352505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FFACC3F-06CC-4F1F-8EF5-45E3CA52D1C9}"/>
              </a:ext>
            </a:extLst>
          </p:cNvPr>
          <p:cNvSpPr/>
          <p:nvPr/>
        </p:nvSpPr>
        <p:spPr>
          <a:xfrm>
            <a:off x="4227320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41FB20F-4458-498C-9C4F-E3D508EF1736}"/>
              </a:ext>
            </a:extLst>
          </p:cNvPr>
          <p:cNvSpPr/>
          <p:nvPr/>
        </p:nvSpPr>
        <p:spPr>
          <a:xfrm>
            <a:off x="494935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819D3DC-948C-42F5-A463-D0C6D960D40A}"/>
              </a:ext>
            </a:extLst>
          </p:cNvPr>
          <p:cNvSpPr/>
          <p:nvPr/>
        </p:nvSpPr>
        <p:spPr>
          <a:xfrm>
            <a:off x="56649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568F920-E450-4628-8EBB-9AF844FF6E07}"/>
              </a:ext>
            </a:extLst>
          </p:cNvPr>
          <p:cNvSpPr/>
          <p:nvPr/>
        </p:nvSpPr>
        <p:spPr>
          <a:xfrm>
            <a:off x="636720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AA85288-5D8B-49F4-B422-BC57B43E7878}"/>
              </a:ext>
            </a:extLst>
          </p:cNvPr>
          <p:cNvSpPr/>
          <p:nvPr/>
        </p:nvSpPr>
        <p:spPr>
          <a:xfrm>
            <a:off x="709258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73C36E4A-3680-45BB-80CC-1F3A361A3F05}"/>
              </a:ext>
            </a:extLst>
          </p:cNvPr>
          <p:cNvSpPr/>
          <p:nvPr/>
        </p:nvSpPr>
        <p:spPr>
          <a:xfrm>
            <a:off x="7808169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1E0E9B0-6412-41F2-AE19-B009B46E7044}"/>
              </a:ext>
            </a:extLst>
          </p:cNvPr>
          <p:cNvSpPr/>
          <p:nvPr/>
        </p:nvSpPr>
        <p:spPr>
          <a:xfrm>
            <a:off x="85104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D9C4EB9-3915-493F-9E61-886CF4FAFAF7}"/>
              </a:ext>
            </a:extLst>
          </p:cNvPr>
          <p:cNvSpPr/>
          <p:nvPr/>
        </p:nvSpPr>
        <p:spPr>
          <a:xfrm>
            <a:off x="922217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31DC7DC-45B2-49D2-BC4F-D55B75495EF9}"/>
              </a:ext>
            </a:extLst>
          </p:cNvPr>
          <p:cNvSpPr/>
          <p:nvPr/>
        </p:nvSpPr>
        <p:spPr>
          <a:xfrm>
            <a:off x="993775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F314C0C-DCAA-4EAD-8DEA-F0722F479266}"/>
              </a:ext>
            </a:extLst>
          </p:cNvPr>
          <p:cNvSpPr/>
          <p:nvPr/>
        </p:nvSpPr>
        <p:spPr>
          <a:xfrm>
            <a:off x="1064002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B3408669-2AB9-49EA-9C27-81A573415D22}"/>
              </a:ext>
            </a:extLst>
          </p:cNvPr>
          <p:cNvSpPr/>
          <p:nvPr/>
        </p:nvSpPr>
        <p:spPr>
          <a:xfrm>
            <a:off x="280301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6AB7133-3AD7-4DA9-B848-B4A3392E9518}"/>
              </a:ext>
            </a:extLst>
          </p:cNvPr>
          <p:cNvSpPr/>
          <p:nvPr/>
        </p:nvSpPr>
        <p:spPr>
          <a:xfrm>
            <a:off x="351860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1AC5D26-F938-4CAD-9E08-115FA31B9B84}"/>
              </a:ext>
            </a:extLst>
          </p:cNvPr>
          <p:cNvSpPr/>
          <p:nvPr/>
        </p:nvSpPr>
        <p:spPr>
          <a:xfrm>
            <a:off x="4220872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4C32DE9-EB61-4436-8AED-AF7F8FB8B31B}"/>
              </a:ext>
            </a:extLst>
          </p:cNvPr>
          <p:cNvSpPr/>
          <p:nvPr/>
        </p:nvSpPr>
        <p:spPr>
          <a:xfrm>
            <a:off x="494290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1BAA4C0-4E02-4D48-90F8-96ACA4838DB6}"/>
              </a:ext>
            </a:extLst>
          </p:cNvPr>
          <p:cNvSpPr/>
          <p:nvPr/>
        </p:nvSpPr>
        <p:spPr>
          <a:xfrm>
            <a:off x="56584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00.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1AF800C-7958-4F0C-A331-10B9AD5E49BE}"/>
              </a:ext>
            </a:extLst>
          </p:cNvPr>
          <p:cNvSpPr/>
          <p:nvPr/>
        </p:nvSpPr>
        <p:spPr>
          <a:xfrm>
            <a:off x="636075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91A55E6-A745-4A7A-B7BB-3D2CF91BD946}"/>
              </a:ext>
            </a:extLst>
          </p:cNvPr>
          <p:cNvSpPr/>
          <p:nvPr/>
        </p:nvSpPr>
        <p:spPr>
          <a:xfrm>
            <a:off x="708613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5A0FA99-E21B-42A0-AC0D-A17BFFE89297}"/>
              </a:ext>
            </a:extLst>
          </p:cNvPr>
          <p:cNvSpPr/>
          <p:nvPr/>
        </p:nvSpPr>
        <p:spPr>
          <a:xfrm>
            <a:off x="7801721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163C62D-2FF2-4664-A0B7-8025F756A04F}"/>
              </a:ext>
            </a:extLst>
          </p:cNvPr>
          <p:cNvSpPr/>
          <p:nvPr/>
        </p:nvSpPr>
        <p:spPr>
          <a:xfrm>
            <a:off x="85039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CBFAE39-0331-4FD4-BC22-BBDCD9FEBE71}"/>
              </a:ext>
            </a:extLst>
          </p:cNvPr>
          <p:cNvSpPr/>
          <p:nvPr/>
        </p:nvSpPr>
        <p:spPr>
          <a:xfrm>
            <a:off x="921572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E0C41294-025A-48B8-B7B6-4537C0E88A14}"/>
              </a:ext>
            </a:extLst>
          </p:cNvPr>
          <p:cNvSpPr/>
          <p:nvPr/>
        </p:nvSpPr>
        <p:spPr>
          <a:xfrm>
            <a:off x="993130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D8B5BB07-1088-4196-87C0-71A9305AC02E}"/>
              </a:ext>
            </a:extLst>
          </p:cNvPr>
          <p:cNvSpPr/>
          <p:nvPr/>
        </p:nvSpPr>
        <p:spPr>
          <a:xfrm>
            <a:off x="1063357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2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:blinds/>
      </p:transition>
    </mc:Choice>
    <mc:Fallback xmlns="">
      <p:transition spd="slow" advClick="0" advTm="5000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F20403C-708D-417F-8378-6572409897AB}"/>
              </a:ext>
            </a:extLst>
          </p:cNvPr>
          <p:cNvSpPr/>
          <p:nvPr/>
        </p:nvSpPr>
        <p:spPr>
          <a:xfrm>
            <a:off x="884815" y="2350725"/>
            <a:ext cx="1858386" cy="1732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220T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CFE691E-9AC2-4545-98E7-ABE2EBA8E429}"/>
              </a:ext>
            </a:extLst>
          </p:cNvPr>
          <p:cNvSpPr/>
          <p:nvPr/>
        </p:nvSpPr>
        <p:spPr>
          <a:xfrm>
            <a:off x="336395" y="387868"/>
            <a:ext cx="4946143" cy="1732479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	:</a:t>
            </a:r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F086DAD-6159-4E21-BF88-EDC26EF11485}"/>
              </a:ext>
            </a:extLst>
          </p:cNvPr>
          <p:cNvSpPr/>
          <p:nvPr/>
        </p:nvSpPr>
        <p:spPr>
          <a:xfrm>
            <a:off x="280946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0B9EE43-A57E-4D5F-8629-5402AED02018}"/>
              </a:ext>
            </a:extLst>
          </p:cNvPr>
          <p:cNvSpPr/>
          <p:nvPr/>
        </p:nvSpPr>
        <p:spPr>
          <a:xfrm>
            <a:off x="280946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10707A1A-7792-40FC-B139-A43E37E27F54}"/>
              </a:ext>
            </a:extLst>
          </p:cNvPr>
          <p:cNvSpPr/>
          <p:nvPr/>
        </p:nvSpPr>
        <p:spPr>
          <a:xfrm>
            <a:off x="352505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B2C150F3-1C17-4C85-A9E5-A98F772176DB}"/>
              </a:ext>
            </a:extLst>
          </p:cNvPr>
          <p:cNvSpPr/>
          <p:nvPr/>
        </p:nvSpPr>
        <p:spPr>
          <a:xfrm>
            <a:off x="352505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FFB99A3C-00D2-4785-B84C-6DC13ECF6CDF}"/>
              </a:ext>
            </a:extLst>
          </p:cNvPr>
          <p:cNvSpPr/>
          <p:nvPr/>
        </p:nvSpPr>
        <p:spPr>
          <a:xfrm>
            <a:off x="4227321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907DD084-9992-4B1C-8948-B2C8BE8D0B14}"/>
              </a:ext>
            </a:extLst>
          </p:cNvPr>
          <p:cNvSpPr/>
          <p:nvPr/>
        </p:nvSpPr>
        <p:spPr>
          <a:xfrm>
            <a:off x="4227321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ED60FC0C-882E-42EC-8EE8-81EBA4BCE765}"/>
              </a:ext>
            </a:extLst>
          </p:cNvPr>
          <p:cNvSpPr/>
          <p:nvPr/>
        </p:nvSpPr>
        <p:spPr>
          <a:xfrm>
            <a:off x="4942906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E6060119-3310-4811-A297-AE206D9D702A}"/>
              </a:ext>
            </a:extLst>
          </p:cNvPr>
          <p:cNvSpPr/>
          <p:nvPr/>
        </p:nvSpPr>
        <p:spPr>
          <a:xfrm>
            <a:off x="4942906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C1010FD0-BBA5-4353-B9EE-895887071B7D}"/>
              </a:ext>
            </a:extLst>
          </p:cNvPr>
          <p:cNvSpPr/>
          <p:nvPr/>
        </p:nvSpPr>
        <p:spPr>
          <a:xfrm>
            <a:off x="566493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A00935D7-E760-4674-BF08-77F117FC718B}"/>
              </a:ext>
            </a:extLst>
          </p:cNvPr>
          <p:cNvSpPr/>
          <p:nvPr/>
        </p:nvSpPr>
        <p:spPr>
          <a:xfrm>
            <a:off x="566493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6F4AA2C-4CB0-4E63-A4DD-8ED326C2B759}"/>
              </a:ext>
            </a:extLst>
          </p:cNvPr>
          <p:cNvSpPr/>
          <p:nvPr/>
        </p:nvSpPr>
        <p:spPr>
          <a:xfrm>
            <a:off x="638052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4DBF2AE9-2C12-4E3A-89B8-6C83038171F8}"/>
              </a:ext>
            </a:extLst>
          </p:cNvPr>
          <p:cNvSpPr/>
          <p:nvPr/>
        </p:nvSpPr>
        <p:spPr>
          <a:xfrm>
            <a:off x="638052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77A37D1C-E0A2-4F7C-8F1F-F098C1FB1CED}"/>
              </a:ext>
            </a:extLst>
          </p:cNvPr>
          <p:cNvSpPr/>
          <p:nvPr/>
        </p:nvSpPr>
        <p:spPr>
          <a:xfrm>
            <a:off x="708279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19F621-900D-4CCB-AF97-F10E8DD88AE5}"/>
              </a:ext>
            </a:extLst>
          </p:cNvPr>
          <p:cNvSpPr/>
          <p:nvPr/>
        </p:nvSpPr>
        <p:spPr>
          <a:xfrm>
            <a:off x="708279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9D2EE1FB-B882-46ED-ADB4-0D4265E377E3}"/>
              </a:ext>
            </a:extLst>
          </p:cNvPr>
          <p:cNvSpPr/>
          <p:nvPr/>
        </p:nvSpPr>
        <p:spPr>
          <a:xfrm>
            <a:off x="779837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BA8AB14-AF4E-4894-A9AF-BC07D7C43938}"/>
              </a:ext>
            </a:extLst>
          </p:cNvPr>
          <p:cNvSpPr/>
          <p:nvPr/>
        </p:nvSpPr>
        <p:spPr>
          <a:xfrm>
            <a:off x="779837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CBE44284-37E9-44C7-AC8F-B751FD883FBA}"/>
              </a:ext>
            </a:extLst>
          </p:cNvPr>
          <p:cNvSpPr/>
          <p:nvPr/>
        </p:nvSpPr>
        <p:spPr>
          <a:xfrm>
            <a:off x="851466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58D71C18-6188-40F8-8B31-1867FA347937}"/>
              </a:ext>
            </a:extLst>
          </p:cNvPr>
          <p:cNvSpPr/>
          <p:nvPr/>
        </p:nvSpPr>
        <p:spPr>
          <a:xfrm>
            <a:off x="851466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B4EF3516-C1CD-42F3-BCCE-F5F7D5427E22}"/>
              </a:ext>
            </a:extLst>
          </p:cNvPr>
          <p:cNvSpPr/>
          <p:nvPr/>
        </p:nvSpPr>
        <p:spPr>
          <a:xfrm>
            <a:off x="923024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F056122D-AE52-4731-B354-CF86B031225D}"/>
              </a:ext>
            </a:extLst>
          </p:cNvPr>
          <p:cNvSpPr/>
          <p:nvPr/>
        </p:nvSpPr>
        <p:spPr>
          <a:xfrm>
            <a:off x="923024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108B8545-7F68-42AF-9BEE-9369C3EFFD24}"/>
              </a:ext>
            </a:extLst>
          </p:cNvPr>
          <p:cNvSpPr/>
          <p:nvPr/>
        </p:nvSpPr>
        <p:spPr>
          <a:xfrm>
            <a:off x="993251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9BD5EC4F-C668-41B8-B92B-B7EED2B5793B}"/>
              </a:ext>
            </a:extLst>
          </p:cNvPr>
          <p:cNvSpPr/>
          <p:nvPr/>
        </p:nvSpPr>
        <p:spPr>
          <a:xfrm>
            <a:off x="993251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D02BF484-D699-4731-BB7F-337518FC284C}"/>
              </a:ext>
            </a:extLst>
          </p:cNvPr>
          <p:cNvSpPr/>
          <p:nvPr/>
        </p:nvSpPr>
        <p:spPr>
          <a:xfrm>
            <a:off x="1064810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F9565C24-AB1E-46D8-9A38-3C25F48D5458}"/>
              </a:ext>
            </a:extLst>
          </p:cNvPr>
          <p:cNvSpPr/>
          <p:nvPr/>
        </p:nvSpPr>
        <p:spPr>
          <a:xfrm>
            <a:off x="1064810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33B184B-A956-4922-87AF-3EF6701C491B}"/>
              </a:ext>
            </a:extLst>
          </p:cNvPr>
          <p:cNvSpPr/>
          <p:nvPr/>
        </p:nvSpPr>
        <p:spPr>
          <a:xfrm>
            <a:off x="336395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7E50C2C-45D1-40B3-9D52-AD0322EE5BBF}"/>
              </a:ext>
            </a:extLst>
          </p:cNvPr>
          <p:cNvSpPr/>
          <p:nvPr/>
        </p:nvSpPr>
        <p:spPr>
          <a:xfrm>
            <a:off x="4174371" y="4315117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F047100-8BF2-4C86-8C04-E3A39DE66F6E}"/>
              </a:ext>
            </a:extLst>
          </p:cNvPr>
          <p:cNvSpPr/>
          <p:nvPr/>
        </p:nvSpPr>
        <p:spPr>
          <a:xfrm>
            <a:off x="8017668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2">
            <a:extLst>
              <a:ext uri="{FF2B5EF4-FFF2-40B4-BE49-F238E27FC236}">
                <a16:creationId xmlns:a16="http://schemas.microsoft.com/office/drawing/2014/main" xmlns="" id="{452B4A9A-2223-449D-AB21-F9AF9B2BE7D3}"/>
              </a:ext>
            </a:extLst>
          </p:cNvPr>
          <p:cNvSpPr/>
          <p:nvPr/>
        </p:nvSpPr>
        <p:spPr>
          <a:xfrm>
            <a:off x="5435655" y="467982"/>
            <a:ext cx="1647137" cy="15722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341892A-E7D9-47A2-B338-5C43D9760DA3}"/>
              </a:ext>
            </a:extLst>
          </p:cNvPr>
          <p:cNvSpPr/>
          <p:nvPr/>
        </p:nvSpPr>
        <p:spPr>
          <a:xfrm>
            <a:off x="280946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750F497-398B-4111-A051-D2F9AB15BFFE}"/>
              </a:ext>
            </a:extLst>
          </p:cNvPr>
          <p:cNvSpPr/>
          <p:nvPr/>
        </p:nvSpPr>
        <p:spPr>
          <a:xfrm>
            <a:off x="352505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FFACC3F-06CC-4F1F-8EF5-45E3CA52D1C9}"/>
              </a:ext>
            </a:extLst>
          </p:cNvPr>
          <p:cNvSpPr/>
          <p:nvPr/>
        </p:nvSpPr>
        <p:spPr>
          <a:xfrm>
            <a:off x="4227320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41FB20F-4458-498C-9C4F-E3D508EF1736}"/>
              </a:ext>
            </a:extLst>
          </p:cNvPr>
          <p:cNvSpPr/>
          <p:nvPr/>
        </p:nvSpPr>
        <p:spPr>
          <a:xfrm>
            <a:off x="494935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819D3DC-948C-42F5-A463-D0C6D960D40A}"/>
              </a:ext>
            </a:extLst>
          </p:cNvPr>
          <p:cNvSpPr/>
          <p:nvPr/>
        </p:nvSpPr>
        <p:spPr>
          <a:xfrm>
            <a:off x="56649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568F920-E450-4628-8EBB-9AF844FF6E07}"/>
              </a:ext>
            </a:extLst>
          </p:cNvPr>
          <p:cNvSpPr/>
          <p:nvPr/>
        </p:nvSpPr>
        <p:spPr>
          <a:xfrm>
            <a:off x="636720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AA85288-5D8B-49F4-B422-BC57B43E7878}"/>
              </a:ext>
            </a:extLst>
          </p:cNvPr>
          <p:cNvSpPr/>
          <p:nvPr/>
        </p:nvSpPr>
        <p:spPr>
          <a:xfrm>
            <a:off x="709258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73C36E4A-3680-45BB-80CC-1F3A361A3F05}"/>
              </a:ext>
            </a:extLst>
          </p:cNvPr>
          <p:cNvSpPr/>
          <p:nvPr/>
        </p:nvSpPr>
        <p:spPr>
          <a:xfrm>
            <a:off x="7808169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1E0E9B0-6412-41F2-AE19-B009B46E7044}"/>
              </a:ext>
            </a:extLst>
          </p:cNvPr>
          <p:cNvSpPr/>
          <p:nvPr/>
        </p:nvSpPr>
        <p:spPr>
          <a:xfrm>
            <a:off x="85104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D9C4EB9-3915-493F-9E61-886CF4FAFAF7}"/>
              </a:ext>
            </a:extLst>
          </p:cNvPr>
          <p:cNvSpPr/>
          <p:nvPr/>
        </p:nvSpPr>
        <p:spPr>
          <a:xfrm>
            <a:off x="922217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31DC7DC-45B2-49D2-BC4F-D55B75495EF9}"/>
              </a:ext>
            </a:extLst>
          </p:cNvPr>
          <p:cNvSpPr/>
          <p:nvPr/>
        </p:nvSpPr>
        <p:spPr>
          <a:xfrm>
            <a:off x="993775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F314C0C-DCAA-4EAD-8DEA-F0722F479266}"/>
              </a:ext>
            </a:extLst>
          </p:cNvPr>
          <p:cNvSpPr/>
          <p:nvPr/>
        </p:nvSpPr>
        <p:spPr>
          <a:xfrm>
            <a:off x="1064002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B3408669-2AB9-49EA-9C27-81A573415D22}"/>
              </a:ext>
            </a:extLst>
          </p:cNvPr>
          <p:cNvSpPr/>
          <p:nvPr/>
        </p:nvSpPr>
        <p:spPr>
          <a:xfrm>
            <a:off x="280301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6AB7133-3AD7-4DA9-B848-B4A3392E9518}"/>
              </a:ext>
            </a:extLst>
          </p:cNvPr>
          <p:cNvSpPr/>
          <p:nvPr/>
        </p:nvSpPr>
        <p:spPr>
          <a:xfrm>
            <a:off x="351860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1AC5D26-F938-4CAD-9E08-115FA31B9B84}"/>
              </a:ext>
            </a:extLst>
          </p:cNvPr>
          <p:cNvSpPr/>
          <p:nvPr/>
        </p:nvSpPr>
        <p:spPr>
          <a:xfrm>
            <a:off x="4220872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4C32DE9-EB61-4436-8AED-AF7F8FB8B31B}"/>
              </a:ext>
            </a:extLst>
          </p:cNvPr>
          <p:cNvSpPr/>
          <p:nvPr/>
        </p:nvSpPr>
        <p:spPr>
          <a:xfrm>
            <a:off x="494290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1BAA4C0-4E02-4D48-90F8-96ACA4838DB6}"/>
              </a:ext>
            </a:extLst>
          </p:cNvPr>
          <p:cNvSpPr/>
          <p:nvPr/>
        </p:nvSpPr>
        <p:spPr>
          <a:xfrm>
            <a:off x="56584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00.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1AF800C-7958-4F0C-A331-10B9AD5E49BE}"/>
              </a:ext>
            </a:extLst>
          </p:cNvPr>
          <p:cNvSpPr/>
          <p:nvPr/>
        </p:nvSpPr>
        <p:spPr>
          <a:xfrm>
            <a:off x="636075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91A55E6-A745-4A7A-B7BB-3D2CF91BD946}"/>
              </a:ext>
            </a:extLst>
          </p:cNvPr>
          <p:cNvSpPr/>
          <p:nvPr/>
        </p:nvSpPr>
        <p:spPr>
          <a:xfrm>
            <a:off x="708613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5A0FA99-E21B-42A0-AC0D-A17BFFE89297}"/>
              </a:ext>
            </a:extLst>
          </p:cNvPr>
          <p:cNvSpPr/>
          <p:nvPr/>
        </p:nvSpPr>
        <p:spPr>
          <a:xfrm>
            <a:off x="7801721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163C62D-2FF2-4664-A0B7-8025F756A04F}"/>
              </a:ext>
            </a:extLst>
          </p:cNvPr>
          <p:cNvSpPr/>
          <p:nvPr/>
        </p:nvSpPr>
        <p:spPr>
          <a:xfrm>
            <a:off x="85039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CBFAE39-0331-4FD4-BC22-BBDCD9FEBE71}"/>
              </a:ext>
            </a:extLst>
          </p:cNvPr>
          <p:cNvSpPr/>
          <p:nvPr/>
        </p:nvSpPr>
        <p:spPr>
          <a:xfrm>
            <a:off x="921572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E0C41294-025A-48B8-B7B6-4537C0E88A14}"/>
              </a:ext>
            </a:extLst>
          </p:cNvPr>
          <p:cNvSpPr/>
          <p:nvPr/>
        </p:nvSpPr>
        <p:spPr>
          <a:xfrm>
            <a:off x="993130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D8B5BB07-1088-4196-87C0-71A9305AC02E}"/>
              </a:ext>
            </a:extLst>
          </p:cNvPr>
          <p:cNvSpPr/>
          <p:nvPr/>
        </p:nvSpPr>
        <p:spPr>
          <a:xfrm>
            <a:off x="1063357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:blinds/>
      </p:transition>
    </mc:Choice>
    <mc:Fallback xmlns="">
      <p:transition spd="slow" advClick="0" advTm="5000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F20403C-708D-417F-8378-6572409897AB}"/>
              </a:ext>
            </a:extLst>
          </p:cNvPr>
          <p:cNvSpPr/>
          <p:nvPr/>
        </p:nvSpPr>
        <p:spPr>
          <a:xfrm>
            <a:off x="884815" y="2350725"/>
            <a:ext cx="1858386" cy="1732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270T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CFE691E-9AC2-4545-98E7-ABE2EBA8E429}"/>
              </a:ext>
            </a:extLst>
          </p:cNvPr>
          <p:cNvSpPr/>
          <p:nvPr/>
        </p:nvSpPr>
        <p:spPr>
          <a:xfrm>
            <a:off x="336395" y="387868"/>
            <a:ext cx="4946143" cy="1732479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	:</a:t>
            </a:r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F086DAD-6159-4E21-BF88-EDC26EF11485}"/>
              </a:ext>
            </a:extLst>
          </p:cNvPr>
          <p:cNvSpPr/>
          <p:nvPr/>
        </p:nvSpPr>
        <p:spPr>
          <a:xfrm>
            <a:off x="280946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0B9EE43-A57E-4D5F-8629-5402AED02018}"/>
              </a:ext>
            </a:extLst>
          </p:cNvPr>
          <p:cNvSpPr/>
          <p:nvPr/>
        </p:nvSpPr>
        <p:spPr>
          <a:xfrm>
            <a:off x="280946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10707A1A-7792-40FC-B139-A43E37E27F54}"/>
              </a:ext>
            </a:extLst>
          </p:cNvPr>
          <p:cNvSpPr/>
          <p:nvPr/>
        </p:nvSpPr>
        <p:spPr>
          <a:xfrm>
            <a:off x="352505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B2C150F3-1C17-4C85-A9E5-A98F772176DB}"/>
              </a:ext>
            </a:extLst>
          </p:cNvPr>
          <p:cNvSpPr/>
          <p:nvPr/>
        </p:nvSpPr>
        <p:spPr>
          <a:xfrm>
            <a:off x="352505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FFB99A3C-00D2-4785-B84C-6DC13ECF6CDF}"/>
              </a:ext>
            </a:extLst>
          </p:cNvPr>
          <p:cNvSpPr/>
          <p:nvPr/>
        </p:nvSpPr>
        <p:spPr>
          <a:xfrm>
            <a:off x="4227321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907DD084-9992-4B1C-8948-B2C8BE8D0B14}"/>
              </a:ext>
            </a:extLst>
          </p:cNvPr>
          <p:cNvSpPr/>
          <p:nvPr/>
        </p:nvSpPr>
        <p:spPr>
          <a:xfrm>
            <a:off x="4227321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ED60FC0C-882E-42EC-8EE8-81EBA4BCE765}"/>
              </a:ext>
            </a:extLst>
          </p:cNvPr>
          <p:cNvSpPr/>
          <p:nvPr/>
        </p:nvSpPr>
        <p:spPr>
          <a:xfrm>
            <a:off x="4942906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E6060119-3310-4811-A297-AE206D9D702A}"/>
              </a:ext>
            </a:extLst>
          </p:cNvPr>
          <p:cNvSpPr/>
          <p:nvPr/>
        </p:nvSpPr>
        <p:spPr>
          <a:xfrm>
            <a:off x="4942906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C1010FD0-BBA5-4353-B9EE-895887071B7D}"/>
              </a:ext>
            </a:extLst>
          </p:cNvPr>
          <p:cNvSpPr/>
          <p:nvPr/>
        </p:nvSpPr>
        <p:spPr>
          <a:xfrm>
            <a:off x="566493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A00935D7-E760-4674-BF08-77F117FC718B}"/>
              </a:ext>
            </a:extLst>
          </p:cNvPr>
          <p:cNvSpPr/>
          <p:nvPr/>
        </p:nvSpPr>
        <p:spPr>
          <a:xfrm>
            <a:off x="566493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6F4AA2C-4CB0-4E63-A4DD-8ED326C2B759}"/>
              </a:ext>
            </a:extLst>
          </p:cNvPr>
          <p:cNvSpPr/>
          <p:nvPr/>
        </p:nvSpPr>
        <p:spPr>
          <a:xfrm>
            <a:off x="638052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4DBF2AE9-2C12-4E3A-89B8-6C83038171F8}"/>
              </a:ext>
            </a:extLst>
          </p:cNvPr>
          <p:cNvSpPr/>
          <p:nvPr/>
        </p:nvSpPr>
        <p:spPr>
          <a:xfrm>
            <a:off x="638052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77A37D1C-E0A2-4F7C-8F1F-F098C1FB1CED}"/>
              </a:ext>
            </a:extLst>
          </p:cNvPr>
          <p:cNvSpPr/>
          <p:nvPr/>
        </p:nvSpPr>
        <p:spPr>
          <a:xfrm>
            <a:off x="708279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19F621-900D-4CCB-AF97-F10E8DD88AE5}"/>
              </a:ext>
            </a:extLst>
          </p:cNvPr>
          <p:cNvSpPr/>
          <p:nvPr/>
        </p:nvSpPr>
        <p:spPr>
          <a:xfrm>
            <a:off x="708279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9D2EE1FB-B882-46ED-ADB4-0D4265E377E3}"/>
              </a:ext>
            </a:extLst>
          </p:cNvPr>
          <p:cNvSpPr/>
          <p:nvPr/>
        </p:nvSpPr>
        <p:spPr>
          <a:xfrm>
            <a:off x="779837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BA8AB14-AF4E-4894-A9AF-BC07D7C43938}"/>
              </a:ext>
            </a:extLst>
          </p:cNvPr>
          <p:cNvSpPr/>
          <p:nvPr/>
        </p:nvSpPr>
        <p:spPr>
          <a:xfrm>
            <a:off x="779837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CBE44284-37E9-44C7-AC8F-B751FD883FBA}"/>
              </a:ext>
            </a:extLst>
          </p:cNvPr>
          <p:cNvSpPr/>
          <p:nvPr/>
        </p:nvSpPr>
        <p:spPr>
          <a:xfrm>
            <a:off x="851466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58D71C18-6188-40F8-8B31-1867FA347937}"/>
              </a:ext>
            </a:extLst>
          </p:cNvPr>
          <p:cNvSpPr/>
          <p:nvPr/>
        </p:nvSpPr>
        <p:spPr>
          <a:xfrm>
            <a:off x="851466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B4EF3516-C1CD-42F3-BCCE-F5F7D5427E22}"/>
              </a:ext>
            </a:extLst>
          </p:cNvPr>
          <p:cNvSpPr/>
          <p:nvPr/>
        </p:nvSpPr>
        <p:spPr>
          <a:xfrm>
            <a:off x="923024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F056122D-AE52-4731-B354-CF86B031225D}"/>
              </a:ext>
            </a:extLst>
          </p:cNvPr>
          <p:cNvSpPr/>
          <p:nvPr/>
        </p:nvSpPr>
        <p:spPr>
          <a:xfrm>
            <a:off x="923024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108B8545-7F68-42AF-9BEE-9369C3EFFD24}"/>
              </a:ext>
            </a:extLst>
          </p:cNvPr>
          <p:cNvSpPr/>
          <p:nvPr/>
        </p:nvSpPr>
        <p:spPr>
          <a:xfrm>
            <a:off x="993251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9BD5EC4F-C668-41B8-B92B-B7EED2B5793B}"/>
              </a:ext>
            </a:extLst>
          </p:cNvPr>
          <p:cNvSpPr/>
          <p:nvPr/>
        </p:nvSpPr>
        <p:spPr>
          <a:xfrm>
            <a:off x="993251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D02BF484-D699-4731-BB7F-337518FC284C}"/>
              </a:ext>
            </a:extLst>
          </p:cNvPr>
          <p:cNvSpPr/>
          <p:nvPr/>
        </p:nvSpPr>
        <p:spPr>
          <a:xfrm>
            <a:off x="1064810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F9565C24-AB1E-46D8-9A38-3C25F48D5458}"/>
              </a:ext>
            </a:extLst>
          </p:cNvPr>
          <p:cNvSpPr/>
          <p:nvPr/>
        </p:nvSpPr>
        <p:spPr>
          <a:xfrm>
            <a:off x="1064810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33B184B-A956-4922-87AF-3EF6701C491B}"/>
              </a:ext>
            </a:extLst>
          </p:cNvPr>
          <p:cNvSpPr/>
          <p:nvPr/>
        </p:nvSpPr>
        <p:spPr>
          <a:xfrm>
            <a:off x="336395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7E50C2C-45D1-40B3-9D52-AD0322EE5BBF}"/>
              </a:ext>
            </a:extLst>
          </p:cNvPr>
          <p:cNvSpPr/>
          <p:nvPr/>
        </p:nvSpPr>
        <p:spPr>
          <a:xfrm>
            <a:off x="4174371" y="4315117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F047100-8BF2-4C86-8C04-E3A39DE66F6E}"/>
              </a:ext>
            </a:extLst>
          </p:cNvPr>
          <p:cNvSpPr/>
          <p:nvPr/>
        </p:nvSpPr>
        <p:spPr>
          <a:xfrm>
            <a:off x="8017668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2">
            <a:extLst>
              <a:ext uri="{FF2B5EF4-FFF2-40B4-BE49-F238E27FC236}">
                <a16:creationId xmlns:a16="http://schemas.microsoft.com/office/drawing/2014/main" xmlns="" id="{452B4A9A-2223-449D-AB21-F9AF9B2BE7D3}"/>
              </a:ext>
            </a:extLst>
          </p:cNvPr>
          <p:cNvSpPr/>
          <p:nvPr/>
        </p:nvSpPr>
        <p:spPr>
          <a:xfrm>
            <a:off x="5435655" y="467982"/>
            <a:ext cx="1647137" cy="15722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341892A-E7D9-47A2-B338-5C43D9760DA3}"/>
              </a:ext>
            </a:extLst>
          </p:cNvPr>
          <p:cNvSpPr/>
          <p:nvPr/>
        </p:nvSpPr>
        <p:spPr>
          <a:xfrm>
            <a:off x="280946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750F497-398B-4111-A051-D2F9AB15BFFE}"/>
              </a:ext>
            </a:extLst>
          </p:cNvPr>
          <p:cNvSpPr/>
          <p:nvPr/>
        </p:nvSpPr>
        <p:spPr>
          <a:xfrm>
            <a:off x="352505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FFACC3F-06CC-4F1F-8EF5-45E3CA52D1C9}"/>
              </a:ext>
            </a:extLst>
          </p:cNvPr>
          <p:cNvSpPr/>
          <p:nvPr/>
        </p:nvSpPr>
        <p:spPr>
          <a:xfrm>
            <a:off x="4227320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41FB20F-4458-498C-9C4F-E3D508EF1736}"/>
              </a:ext>
            </a:extLst>
          </p:cNvPr>
          <p:cNvSpPr/>
          <p:nvPr/>
        </p:nvSpPr>
        <p:spPr>
          <a:xfrm>
            <a:off x="494935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819D3DC-948C-42F5-A463-D0C6D960D40A}"/>
              </a:ext>
            </a:extLst>
          </p:cNvPr>
          <p:cNvSpPr/>
          <p:nvPr/>
        </p:nvSpPr>
        <p:spPr>
          <a:xfrm>
            <a:off x="56649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568F920-E450-4628-8EBB-9AF844FF6E07}"/>
              </a:ext>
            </a:extLst>
          </p:cNvPr>
          <p:cNvSpPr/>
          <p:nvPr/>
        </p:nvSpPr>
        <p:spPr>
          <a:xfrm>
            <a:off x="636720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AA85288-5D8B-49F4-B422-BC57B43E7878}"/>
              </a:ext>
            </a:extLst>
          </p:cNvPr>
          <p:cNvSpPr/>
          <p:nvPr/>
        </p:nvSpPr>
        <p:spPr>
          <a:xfrm>
            <a:off x="709258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73C36E4A-3680-45BB-80CC-1F3A361A3F05}"/>
              </a:ext>
            </a:extLst>
          </p:cNvPr>
          <p:cNvSpPr/>
          <p:nvPr/>
        </p:nvSpPr>
        <p:spPr>
          <a:xfrm>
            <a:off x="7808169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1E0E9B0-6412-41F2-AE19-B009B46E7044}"/>
              </a:ext>
            </a:extLst>
          </p:cNvPr>
          <p:cNvSpPr/>
          <p:nvPr/>
        </p:nvSpPr>
        <p:spPr>
          <a:xfrm>
            <a:off x="85104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D9C4EB9-3915-493F-9E61-886CF4FAFAF7}"/>
              </a:ext>
            </a:extLst>
          </p:cNvPr>
          <p:cNvSpPr/>
          <p:nvPr/>
        </p:nvSpPr>
        <p:spPr>
          <a:xfrm>
            <a:off x="922217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31DC7DC-45B2-49D2-BC4F-D55B75495EF9}"/>
              </a:ext>
            </a:extLst>
          </p:cNvPr>
          <p:cNvSpPr/>
          <p:nvPr/>
        </p:nvSpPr>
        <p:spPr>
          <a:xfrm>
            <a:off x="993775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F314C0C-DCAA-4EAD-8DEA-F0722F479266}"/>
              </a:ext>
            </a:extLst>
          </p:cNvPr>
          <p:cNvSpPr/>
          <p:nvPr/>
        </p:nvSpPr>
        <p:spPr>
          <a:xfrm>
            <a:off x="1064002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B3408669-2AB9-49EA-9C27-81A573415D22}"/>
              </a:ext>
            </a:extLst>
          </p:cNvPr>
          <p:cNvSpPr/>
          <p:nvPr/>
        </p:nvSpPr>
        <p:spPr>
          <a:xfrm>
            <a:off x="280301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6AB7133-3AD7-4DA9-B848-B4A3392E9518}"/>
              </a:ext>
            </a:extLst>
          </p:cNvPr>
          <p:cNvSpPr/>
          <p:nvPr/>
        </p:nvSpPr>
        <p:spPr>
          <a:xfrm>
            <a:off x="351860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1AC5D26-F938-4CAD-9E08-115FA31B9B84}"/>
              </a:ext>
            </a:extLst>
          </p:cNvPr>
          <p:cNvSpPr/>
          <p:nvPr/>
        </p:nvSpPr>
        <p:spPr>
          <a:xfrm>
            <a:off x="4220872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4C32DE9-EB61-4436-8AED-AF7F8FB8B31B}"/>
              </a:ext>
            </a:extLst>
          </p:cNvPr>
          <p:cNvSpPr/>
          <p:nvPr/>
        </p:nvSpPr>
        <p:spPr>
          <a:xfrm>
            <a:off x="494290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1BAA4C0-4E02-4D48-90F8-96ACA4838DB6}"/>
              </a:ext>
            </a:extLst>
          </p:cNvPr>
          <p:cNvSpPr/>
          <p:nvPr/>
        </p:nvSpPr>
        <p:spPr>
          <a:xfrm>
            <a:off x="56584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00.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1AF800C-7958-4F0C-A331-10B9AD5E49BE}"/>
              </a:ext>
            </a:extLst>
          </p:cNvPr>
          <p:cNvSpPr/>
          <p:nvPr/>
        </p:nvSpPr>
        <p:spPr>
          <a:xfrm>
            <a:off x="636075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91A55E6-A745-4A7A-B7BB-3D2CF91BD946}"/>
              </a:ext>
            </a:extLst>
          </p:cNvPr>
          <p:cNvSpPr/>
          <p:nvPr/>
        </p:nvSpPr>
        <p:spPr>
          <a:xfrm>
            <a:off x="708613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5A0FA99-E21B-42A0-AC0D-A17BFFE89297}"/>
              </a:ext>
            </a:extLst>
          </p:cNvPr>
          <p:cNvSpPr/>
          <p:nvPr/>
        </p:nvSpPr>
        <p:spPr>
          <a:xfrm>
            <a:off x="7801721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163C62D-2FF2-4664-A0B7-8025F756A04F}"/>
              </a:ext>
            </a:extLst>
          </p:cNvPr>
          <p:cNvSpPr/>
          <p:nvPr/>
        </p:nvSpPr>
        <p:spPr>
          <a:xfrm>
            <a:off x="85039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CBFAE39-0331-4FD4-BC22-BBDCD9FEBE71}"/>
              </a:ext>
            </a:extLst>
          </p:cNvPr>
          <p:cNvSpPr/>
          <p:nvPr/>
        </p:nvSpPr>
        <p:spPr>
          <a:xfrm>
            <a:off x="921572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E0C41294-025A-48B8-B7B6-4537C0E88A14}"/>
              </a:ext>
            </a:extLst>
          </p:cNvPr>
          <p:cNvSpPr/>
          <p:nvPr/>
        </p:nvSpPr>
        <p:spPr>
          <a:xfrm>
            <a:off x="993130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D8B5BB07-1088-4196-87C0-71A9305AC02E}"/>
              </a:ext>
            </a:extLst>
          </p:cNvPr>
          <p:cNvSpPr/>
          <p:nvPr/>
        </p:nvSpPr>
        <p:spPr>
          <a:xfrm>
            <a:off x="1063357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:blinds/>
      </p:transition>
    </mc:Choice>
    <mc:Fallback xmlns="">
      <p:transition spd="slow" advClick="0" advTm="5000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F20403C-708D-417F-8378-6572409897AB}"/>
              </a:ext>
            </a:extLst>
          </p:cNvPr>
          <p:cNvSpPr/>
          <p:nvPr/>
        </p:nvSpPr>
        <p:spPr>
          <a:xfrm>
            <a:off x="884815" y="2350725"/>
            <a:ext cx="1858386" cy="1732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650T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CFE691E-9AC2-4545-98E7-ABE2EBA8E429}"/>
              </a:ext>
            </a:extLst>
          </p:cNvPr>
          <p:cNvSpPr/>
          <p:nvPr/>
        </p:nvSpPr>
        <p:spPr>
          <a:xfrm>
            <a:off x="336395" y="387868"/>
            <a:ext cx="4946143" cy="1732479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Name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No.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		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Resin		:</a:t>
            </a:r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F086DAD-6159-4E21-BF88-EDC26EF11485}"/>
              </a:ext>
            </a:extLst>
          </p:cNvPr>
          <p:cNvSpPr/>
          <p:nvPr/>
        </p:nvSpPr>
        <p:spPr>
          <a:xfrm>
            <a:off x="280946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0B9EE43-A57E-4D5F-8629-5402AED02018}"/>
              </a:ext>
            </a:extLst>
          </p:cNvPr>
          <p:cNvSpPr/>
          <p:nvPr/>
        </p:nvSpPr>
        <p:spPr>
          <a:xfrm>
            <a:off x="280946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10707A1A-7792-40FC-B139-A43E37E27F54}"/>
              </a:ext>
            </a:extLst>
          </p:cNvPr>
          <p:cNvSpPr/>
          <p:nvPr/>
        </p:nvSpPr>
        <p:spPr>
          <a:xfrm>
            <a:off x="352505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B2C150F3-1C17-4C85-A9E5-A98F772176DB}"/>
              </a:ext>
            </a:extLst>
          </p:cNvPr>
          <p:cNvSpPr/>
          <p:nvPr/>
        </p:nvSpPr>
        <p:spPr>
          <a:xfrm>
            <a:off x="352505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FFB99A3C-00D2-4785-B84C-6DC13ECF6CDF}"/>
              </a:ext>
            </a:extLst>
          </p:cNvPr>
          <p:cNvSpPr/>
          <p:nvPr/>
        </p:nvSpPr>
        <p:spPr>
          <a:xfrm>
            <a:off x="4227321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907DD084-9992-4B1C-8948-B2C8BE8D0B14}"/>
              </a:ext>
            </a:extLst>
          </p:cNvPr>
          <p:cNvSpPr/>
          <p:nvPr/>
        </p:nvSpPr>
        <p:spPr>
          <a:xfrm>
            <a:off x="4227321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ED60FC0C-882E-42EC-8EE8-81EBA4BCE765}"/>
              </a:ext>
            </a:extLst>
          </p:cNvPr>
          <p:cNvSpPr/>
          <p:nvPr/>
        </p:nvSpPr>
        <p:spPr>
          <a:xfrm>
            <a:off x="4942906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E6060119-3310-4811-A297-AE206D9D702A}"/>
              </a:ext>
            </a:extLst>
          </p:cNvPr>
          <p:cNvSpPr/>
          <p:nvPr/>
        </p:nvSpPr>
        <p:spPr>
          <a:xfrm>
            <a:off x="4942906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C1010FD0-BBA5-4353-B9EE-895887071B7D}"/>
              </a:ext>
            </a:extLst>
          </p:cNvPr>
          <p:cNvSpPr/>
          <p:nvPr/>
        </p:nvSpPr>
        <p:spPr>
          <a:xfrm>
            <a:off x="566493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A00935D7-E760-4674-BF08-77F117FC718B}"/>
              </a:ext>
            </a:extLst>
          </p:cNvPr>
          <p:cNvSpPr/>
          <p:nvPr/>
        </p:nvSpPr>
        <p:spPr>
          <a:xfrm>
            <a:off x="566493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6F4AA2C-4CB0-4E63-A4DD-8ED326C2B759}"/>
              </a:ext>
            </a:extLst>
          </p:cNvPr>
          <p:cNvSpPr/>
          <p:nvPr/>
        </p:nvSpPr>
        <p:spPr>
          <a:xfrm>
            <a:off x="638052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4DBF2AE9-2C12-4E3A-89B8-6C83038171F8}"/>
              </a:ext>
            </a:extLst>
          </p:cNvPr>
          <p:cNvSpPr/>
          <p:nvPr/>
        </p:nvSpPr>
        <p:spPr>
          <a:xfrm>
            <a:off x="638052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77A37D1C-E0A2-4F7C-8F1F-F098C1FB1CED}"/>
              </a:ext>
            </a:extLst>
          </p:cNvPr>
          <p:cNvSpPr/>
          <p:nvPr/>
        </p:nvSpPr>
        <p:spPr>
          <a:xfrm>
            <a:off x="708279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4019F621-900D-4CCB-AF97-F10E8DD88AE5}"/>
              </a:ext>
            </a:extLst>
          </p:cNvPr>
          <p:cNvSpPr/>
          <p:nvPr/>
        </p:nvSpPr>
        <p:spPr>
          <a:xfrm>
            <a:off x="708279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9D2EE1FB-B882-46ED-ADB4-0D4265E377E3}"/>
              </a:ext>
            </a:extLst>
          </p:cNvPr>
          <p:cNvSpPr/>
          <p:nvPr/>
        </p:nvSpPr>
        <p:spPr>
          <a:xfrm>
            <a:off x="779837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BA8AB14-AF4E-4894-A9AF-BC07D7C43938}"/>
              </a:ext>
            </a:extLst>
          </p:cNvPr>
          <p:cNvSpPr/>
          <p:nvPr/>
        </p:nvSpPr>
        <p:spPr>
          <a:xfrm>
            <a:off x="779837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CBE44284-37E9-44C7-AC8F-B751FD883FBA}"/>
              </a:ext>
            </a:extLst>
          </p:cNvPr>
          <p:cNvSpPr/>
          <p:nvPr/>
        </p:nvSpPr>
        <p:spPr>
          <a:xfrm>
            <a:off x="8514663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58D71C18-6188-40F8-8B31-1867FA347937}"/>
              </a:ext>
            </a:extLst>
          </p:cNvPr>
          <p:cNvSpPr/>
          <p:nvPr/>
        </p:nvSpPr>
        <p:spPr>
          <a:xfrm>
            <a:off x="8514663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B4EF3516-C1CD-42F3-BCCE-F5F7D5427E22}"/>
              </a:ext>
            </a:extLst>
          </p:cNvPr>
          <p:cNvSpPr/>
          <p:nvPr/>
        </p:nvSpPr>
        <p:spPr>
          <a:xfrm>
            <a:off x="9230248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F056122D-AE52-4731-B354-CF86B031225D}"/>
              </a:ext>
            </a:extLst>
          </p:cNvPr>
          <p:cNvSpPr/>
          <p:nvPr/>
        </p:nvSpPr>
        <p:spPr>
          <a:xfrm>
            <a:off x="9230248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108B8545-7F68-42AF-9BEE-9369C3EFFD24}"/>
              </a:ext>
            </a:extLst>
          </p:cNvPr>
          <p:cNvSpPr/>
          <p:nvPr/>
        </p:nvSpPr>
        <p:spPr>
          <a:xfrm>
            <a:off x="9932517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9BD5EC4F-C668-41B8-B92B-B7EED2B5793B}"/>
              </a:ext>
            </a:extLst>
          </p:cNvPr>
          <p:cNvSpPr/>
          <p:nvPr/>
        </p:nvSpPr>
        <p:spPr>
          <a:xfrm>
            <a:off x="9932517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D02BF484-D699-4731-BB7F-337518FC284C}"/>
              </a:ext>
            </a:extLst>
          </p:cNvPr>
          <p:cNvSpPr/>
          <p:nvPr/>
        </p:nvSpPr>
        <p:spPr>
          <a:xfrm>
            <a:off x="10648102" y="2560980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F9565C24-AB1E-46D8-9A38-3C25F48D5458}"/>
              </a:ext>
            </a:extLst>
          </p:cNvPr>
          <p:cNvSpPr/>
          <p:nvPr/>
        </p:nvSpPr>
        <p:spPr>
          <a:xfrm>
            <a:off x="10648102" y="3276843"/>
            <a:ext cx="649319" cy="6559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33B184B-A956-4922-87AF-3EF6701C491B}"/>
              </a:ext>
            </a:extLst>
          </p:cNvPr>
          <p:cNvSpPr/>
          <p:nvPr/>
        </p:nvSpPr>
        <p:spPr>
          <a:xfrm>
            <a:off x="336395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7E50C2C-45D1-40B3-9D52-AD0322EE5BBF}"/>
              </a:ext>
            </a:extLst>
          </p:cNvPr>
          <p:cNvSpPr/>
          <p:nvPr/>
        </p:nvSpPr>
        <p:spPr>
          <a:xfrm>
            <a:off x="4174371" y="4315117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F047100-8BF2-4C86-8C04-E3A39DE66F6E}"/>
              </a:ext>
            </a:extLst>
          </p:cNvPr>
          <p:cNvSpPr/>
          <p:nvPr/>
        </p:nvSpPr>
        <p:spPr>
          <a:xfrm>
            <a:off x="8017668" y="4313582"/>
            <a:ext cx="3723797" cy="217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2">
            <a:extLst>
              <a:ext uri="{FF2B5EF4-FFF2-40B4-BE49-F238E27FC236}">
                <a16:creationId xmlns:a16="http://schemas.microsoft.com/office/drawing/2014/main" xmlns="" id="{452B4A9A-2223-449D-AB21-F9AF9B2BE7D3}"/>
              </a:ext>
            </a:extLst>
          </p:cNvPr>
          <p:cNvSpPr/>
          <p:nvPr/>
        </p:nvSpPr>
        <p:spPr>
          <a:xfrm>
            <a:off x="5435655" y="467982"/>
            <a:ext cx="1647137" cy="15722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n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341892A-E7D9-47A2-B338-5C43D9760DA3}"/>
              </a:ext>
            </a:extLst>
          </p:cNvPr>
          <p:cNvSpPr/>
          <p:nvPr/>
        </p:nvSpPr>
        <p:spPr>
          <a:xfrm>
            <a:off x="280946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750F497-398B-4111-A051-D2F9AB15BFFE}"/>
              </a:ext>
            </a:extLst>
          </p:cNvPr>
          <p:cNvSpPr/>
          <p:nvPr/>
        </p:nvSpPr>
        <p:spPr>
          <a:xfrm>
            <a:off x="352505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FFACC3F-06CC-4F1F-8EF5-45E3CA52D1C9}"/>
              </a:ext>
            </a:extLst>
          </p:cNvPr>
          <p:cNvSpPr/>
          <p:nvPr/>
        </p:nvSpPr>
        <p:spPr>
          <a:xfrm>
            <a:off x="4227320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41FB20F-4458-498C-9C4F-E3D508EF1736}"/>
              </a:ext>
            </a:extLst>
          </p:cNvPr>
          <p:cNvSpPr/>
          <p:nvPr/>
        </p:nvSpPr>
        <p:spPr>
          <a:xfrm>
            <a:off x="494935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819D3DC-948C-42F5-A463-D0C6D960D40A}"/>
              </a:ext>
            </a:extLst>
          </p:cNvPr>
          <p:cNvSpPr/>
          <p:nvPr/>
        </p:nvSpPr>
        <p:spPr>
          <a:xfrm>
            <a:off x="56649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568F920-E450-4628-8EBB-9AF844FF6E07}"/>
              </a:ext>
            </a:extLst>
          </p:cNvPr>
          <p:cNvSpPr/>
          <p:nvPr/>
        </p:nvSpPr>
        <p:spPr>
          <a:xfrm>
            <a:off x="6367207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AA85288-5D8B-49F4-B422-BC57B43E7878}"/>
              </a:ext>
            </a:extLst>
          </p:cNvPr>
          <p:cNvSpPr/>
          <p:nvPr/>
        </p:nvSpPr>
        <p:spPr>
          <a:xfrm>
            <a:off x="709258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73C36E4A-3680-45BB-80CC-1F3A361A3F05}"/>
              </a:ext>
            </a:extLst>
          </p:cNvPr>
          <p:cNvSpPr/>
          <p:nvPr/>
        </p:nvSpPr>
        <p:spPr>
          <a:xfrm>
            <a:off x="7808169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1E0E9B0-6412-41F2-AE19-B009B46E7044}"/>
              </a:ext>
            </a:extLst>
          </p:cNvPr>
          <p:cNvSpPr/>
          <p:nvPr/>
        </p:nvSpPr>
        <p:spPr>
          <a:xfrm>
            <a:off x="8510438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D9C4EB9-3915-493F-9E61-886CF4FAFAF7}"/>
              </a:ext>
            </a:extLst>
          </p:cNvPr>
          <p:cNvSpPr/>
          <p:nvPr/>
        </p:nvSpPr>
        <p:spPr>
          <a:xfrm>
            <a:off x="9222171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31DC7DC-45B2-49D2-BC4F-D55B75495EF9}"/>
              </a:ext>
            </a:extLst>
          </p:cNvPr>
          <p:cNvSpPr/>
          <p:nvPr/>
        </p:nvSpPr>
        <p:spPr>
          <a:xfrm>
            <a:off x="9937755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F314C0C-DCAA-4EAD-8DEA-F0722F479266}"/>
              </a:ext>
            </a:extLst>
          </p:cNvPr>
          <p:cNvSpPr/>
          <p:nvPr/>
        </p:nvSpPr>
        <p:spPr>
          <a:xfrm>
            <a:off x="10640024" y="2350725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B3408669-2AB9-49EA-9C27-81A573415D22}"/>
              </a:ext>
            </a:extLst>
          </p:cNvPr>
          <p:cNvSpPr/>
          <p:nvPr/>
        </p:nvSpPr>
        <p:spPr>
          <a:xfrm>
            <a:off x="280301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6AB7133-3AD7-4DA9-B848-B4A3392E9518}"/>
              </a:ext>
            </a:extLst>
          </p:cNvPr>
          <p:cNvSpPr/>
          <p:nvPr/>
        </p:nvSpPr>
        <p:spPr>
          <a:xfrm>
            <a:off x="351860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1AC5D26-F938-4CAD-9E08-115FA31B9B84}"/>
              </a:ext>
            </a:extLst>
          </p:cNvPr>
          <p:cNvSpPr/>
          <p:nvPr/>
        </p:nvSpPr>
        <p:spPr>
          <a:xfrm>
            <a:off x="4220872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4C32DE9-EB61-4436-8AED-AF7F8FB8B31B}"/>
              </a:ext>
            </a:extLst>
          </p:cNvPr>
          <p:cNvSpPr/>
          <p:nvPr/>
        </p:nvSpPr>
        <p:spPr>
          <a:xfrm>
            <a:off x="494290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1BAA4C0-4E02-4D48-90F8-96ACA4838DB6}"/>
              </a:ext>
            </a:extLst>
          </p:cNvPr>
          <p:cNvSpPr/>
          <p:nvPr/>
        </p:nvSpPr>
        <p:spPr>
          <a:xfrm>
            <a:off x="56584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00.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1AF800C-7958-4F0C-A331-10B9AD5E49BE}"/>
              </a:ext>
            </a:extLst>
          </p:cNvPr>
          <p:cNvSpPr/>
          <p:nvPr/>
        </p:nvSpPr>
        <p:spPr>
          <a:xfrm>
            <a:off x="6360759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91A55E6-A745-4A7A-B7BB-3D2CF91BD946}"/>
              </a:ext>
            </a:extLst>
          </p:cNvPr>
          <p:cNvSpPr/>
          <p:nvPr/>
        </p:nvSpPr>
        <p:spPr>
          <a:xfrm>
            <a:off x="708613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5A0FA99-E21B-42A0-AC0D-A17BFFE89297}"/>
              </a:ext>
            </a:extLst>
          </p:cNvPr>
          <p:cNvSpPr/>
          <p:nvPr/>
        </p:nvSpPr>
        <p:spPr>
          <a:xfrm>
            <a:off x="7801721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163C62D-2FF2-4664-A0B7-8025F756A04F}"/>
              </a:ext>
            </a:extLst>
          </p:cNvPr>
          <p:cNvSpPr/>
          <p:nvPr/>
        </p:nvSpPr>
        <p:spPr>
          <a:xfrm>
            <a:off x="8503990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CBFAE39-0331-4FD4-BC22-BBDCD9FEBE71}"/>
              </a:ext>
            </a:extLst>
          </p:cNvPr>
          <p:cNvSpPr/>
          <p:nvPr/>
        </p:nvSpPr>
        <p:spPr>
          <a:xfrm>
            <a:off x="9215723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E0C41294-025A-48B8-B7B6-4537C0E88A14}"/>
              </a:ext>
            </a:extLst>
          </p:cNvPr>
          <p:cNvSpPr/>
          <p:nvPr/>
        </p:nvSpPr>
        <p:spPr>
          <a:xfrm>
            <a:off x="9931307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D8B5BB07-1088-4196-87C0-71A9305AC02E}"/>
              </a:ext>
            </a:extLst>
          </p:cNvPr>
          <p:cNvSpPr/>
          <p:nvPr/>
        </p:nvSpPr>
        <p:spPr>
          <a:xfrm>
            <a:off x="10633576" y="3992706"/>
            <a:ext cx="649319" cy="15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07.00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53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:blinds/>
      </p:transition>
    </mc:Choice>
    <mc:Fallback xmlns="">
      <p:transition spd="slow" advClick="0" advTm="5000">
        <p:blinds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1122</Words>
  <Application>Microsoft Office PowerPoint</Application>
  <PresentationFormat>Widescreen</PresentationFormat>
  <Paragraphs>1206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war-machine</dc:creator>
  <cp:lastModifiedBy>Windows User</cp:lastModifiedBy>
  <cp:revision>15</cp:revision>
  <dcterms:created xsi:type="dcterms:W3CDTF">2019-11-24T06:38:50Z</dcterms:created>
  <dcterms:modified xsi:type="dcterms:W3CDTF">2019-12-08T06:30:22Z</dcterms:modified>
</cp:coreProperties>
</file>