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1" r:id="rId4"/>
    <p:sldId id="265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64C69-3D12-4CFA-95BC-A5655DBA13A5}" v="14" dt="2025-05-06T10:27:49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ki Phadke" userId="38b5803e3d1dcd9c" providerId="LiveId" clId="{30C64C69-3D12-4CFA-95BC-A5655DBA13A5}"/>
    <pc:docChg chg="undo custSel addSld delSld modSld sldOrd">
      <pc:chgData name="Ketaki Phadke" userId="38b5803e3d1dcd9c" providerId="LiveId" clId="{30C64C69-3D12-4CFA-95BC-A5655DBA13A5}" dt="2025-05-06T10:27:29.487" v="951" actId="313"/>
      <pc:docMkLst>
        <pc:docMk/>
      </pc:docMkLst>
      <pc:sldChg chg="modSp mod">
        <pc:chgData name="Ketaki Phadke" userId="38b5803e3d1dcd9c" providerId="LiveId" clId="{30C64C69-3D12-4CFA-95BC-A5655DBA13A5}" dt="2025-05-06T10:27:29.487" v="951" actId="313"/>
        <pc:sldMkLst>
          <pc:docMk/>
          <pc:sldMk cId="2835343710" sldId="256"/>
        </pc:sldMkLst>
        <pc:spChg chg="mod">
          <ac:chgData name="Ketaki Phadke" userId="38b5803e3d1dcd9c" providerId="LiveId" clId="{30C64C69-3D12-4CFA-95BC-A5655DBA13A5}" dt="2025-05-06T10:27:29.487" v="951" actId="313"/>
          <ac:spMkLst>
            <pc:docMk/>
            <pc:sldMk cId="2835343710" sldId="256"/>
            <ac:spMk id="5" creationId="{13CE4F6D-9076-0C28-5B26-DB85B99472C7}"/>
          </ac:spMkLst>
        </pc:spChg>
      </pc:sldChg>
      <pc:sldChg chg="del">
        <pc:chgData name="Ketaki Phadke" userId="38b5803e3d1dcd9c" providerId="LiveId" clId="{30C64C69-3D12-4CFA-95BC-A5655DBA13A5}" dt="2025-05-06T09:58:29.430" v="47" actId="2696"/>
        <pc:sldMkLst>
          <pc:docMk/>
          <pc:sldMk cId="2786505489" sldId="258"/>
        </pc:sldMkLst>
      </pc:sldChg>
      <pc:sldChg chg="del">
        <pc:chgData name="Ketaki Phadke" userId="38b5803e3d1dcd9c" providerId="LiveId" clId="{30C64C69-3D12-4CFA-95BC-A5655DBA13A5}" dt="2025-05-06T09:58:50.120" v="48" actId="2696"/>
        <pc:sldMkLst>
          <pc:docMk/>
          <pc:sldMk cId="3701735476" sldId="259"/>
        </pc:sldMkLst>
      </pc:sldChg>
      <pc:sldChg chg="modSp mod">
        <pc:chgData name="Ketaki Phadke" userId="38b5803e3d1dcd9c" providerId="LiveId" clId="{30C64C69-3D12-4CFA-95BC-A5655DBA13A5}" dt="2025-05-06T10:10:22.389" v="328" actId="255"/>
        <pc:sldMkLst>
          <pc:docMk/>
          <pc:sldMk cId="418931466" sldId="261"/>
        </pc:sldMkLst>
        <pc:spChg chg="mod">
          <ac:chgData name="Ketaki Phadke" userId="38b5803e3d1dcd9c" providerId="LiveId" clId="{30C64C69-3D12-4CFA-95BC-A5655DBA13A5}" dt="2025-05-06T10:10:22.389" v="328" actId="255"/>
          <ac:spMkLst>
            <pc:docMk/>
            <pc:sldMk cId="418931466" sldId="261"/>
            <ac:spMk id="5" creationId="{13CE4F6D-9076-0C28-5B26-DB85B99472C7}"/>
          </ac:spMkLst>
        </pc:spChg>
      </pc:sldChg>
      <pc:sldChg chg="del">
        <pc:chgData name="Ketaki Phadke" userId="38b5803e3d1dcd9c" providerId="LiveId" clId="{30C64C69-3D12-4CFA-95BC-A5655DBA13A5}" dt="2025-05-06T10:20:18.330" v="833" actId="2696"/>
        <pc:sldMkLst>
          <pc:docMk/>
          <pc:sldMk cId="340266865" sldId="262"/>
        </pc:sldMkLst>
      </pc:sldChg>
      <pc:sldChg chg="modSp mod">
        <pc:chgData name="Ketaki Phadke" userId="38b5803e3d1dcd9c" providerId="LiveId" clId="{30C64C69-3D12-4CFA-95BC-A5655DBA13A5}" dt="2025-05-06T10:24:50.667" v="924" actId="20577"/>
        <pc:sldMkLst>
          <pc:docMk/>
          <pc:sldMk cId="1342100980" sldId="263"/>
        </pc:sldMkLst>
        <pc:spChg chg="mod">
          <ac:chgData name="Ketaki Phadke" userId="38b5803e3d1dcd9c" providerId="LiveId" clId="{30C64C69-3D12-4CFA-95BC-A5655DBA13A5}" dt="2025-05-06T10:24:50.667" v="924" actId="20577"/>
          <ac:spMkLst>
            <pc:docMk/>
            <pc:sldMk cId="1342100980" sldId="263"/>
            <ac:spMk id="5" creationId="{13CE4F6D-9076-0C28-5B26-DB85B99472C7}"/>
          </ac:spMkLst>
        </pc:spChg>
      </pc:sldChg>
      <pc:sldChg chg="addSp modSp new mod ord">
        <pc:chgData name="Ketaki Phadke" userId="38b5803e3d1dcd9c" providerId="LiveId" clId="{30C64C69-3D12-4CFA-95BC-A5655DBA13A5}" dt="2025-05-06T10:10:17.489" v="327" actId="255"/>
        <pc:sldMkLst>
          <pc:docMk/>
          <pc:sldMk cId="1464348921" sldId="264"/>
        </pc:sldMkLst>
        <pc:spChg chg="mod">
          <ac:chgData name="Ketaki Phadke" userId="38b5803e3d1dcd9c" providerId="LiveId" clId="{30C64C69-3D12-4CFA-95BC-A5655DBA13A5}" dt="2025-05-06T10:10:17.489" v="327" actId="255"/>
          <ac:spMkLst>
            <pc:docMk/>
            <pc:sldMk cId="1464348921" sldId="264"/>
            <ac:spMk id="2" creationId="{0DC713A6-6810-A1E0-CA3B-36B416A5B043}"/>
          </ac:spMkLst>
        </pc:spChg>
        <pc:spChg chg="mod">
          <ac:chgData name="Ketaki Phadke" userId="38b5803e3d1dcd9c" providerId="LiveId" clId="{30C64C69-3D12-4CFA-95BC-A5655DBA13A5}" dt="2025-05-06T10:04:40.252" v="89" actId="20577"/>
          <ac:spMkLst>
            <pc:docMk/>
            <pc:sldMk cId="1464348921" sldId="264"/>
            <ac:spMk id="3" creationId="{9DF610F9-6837-A748-BB02-2BC3E070899C}"/>
          </ac:spMkLst>
        </pc:spChg>
        <pc:picChg chg="add mod">
          <ac:chgData name="Ketaki Phadke" userId="38b5803e3d1dcd9c" providerId="LiveId" clId="{30C64C69-3D12-4CFA-95BC-A5655DBA13A5}" dt="2025-05-06T10:05:28.228" v="93" actId="14100"/>
          <ac:picMkLst>
            <pc:docMk/>
            <pc:sldMk cId="1464348921" sldId="264"/>
            <ac:picMk id="5" creationId="{BF8FE10C-42D7-1850-ACB0-F03D3B576464}"/>
          </ac:picMkLst>
        </pc:picChg>
      </pc:sldChg>
      <pc:sldChg chg="modSp add mod setBg">
        <pc:chgData name="Ketaki Phadke" userId="38b5803e3d1dcd9c" providerId="LiveId" clId="{30C64C69-3D12-4CFA-95BC-A5655DBA13A5}" dt="2025-05-06T10:19:06.711" v="832" actId="20577"/>
        <pc:sldMkLst>
          <pc:docMk/>
          <pc:sldMk cId="1861341955" sldId="265"/>
        </pc:sldMkLst>
        <pc:spChg chg="mod">
          <ac:chgData name="Ketaki Phadke" userId="38b5803e3d1dcd9c" providerId="LiveId" clId="{30C64C69-3D12-4CFA-95BC-A5655DBA13A5}" dt="2025-05-06T10:19:06.711" v="832" actId="20577"/>
          <ac:spMkLst>
            <pc:docMk/>
            <pc:sldMk cId="1861341955" sldId="265"/>
            <ac:spMk id="5" creationId="{1B6C8D97-9366-BB43-0C9E-86681624F7A1}"/>
          </ac:spMkLst>
        </pc:spChg>
      </pc:sldChg>
      <pc:sldChg chg="modSp new del mod">
        <pc:chgData name="Ketaki Phadke" userId="38b5803e3d1dcd9c" providerId="LiveId" clId="{30C64C69-3D12-4CFA-95BC-A5655DBA13A5}" dt="2025-05-06T10:12:33.594" v="355" actId="2696"/>
        <pc:sldMkLst>
          <pc:docMk/>
          <pc:sldMk cId="4152780703" sldId="265"/>
        </pc:sldMkLst>
        <pc:spChg chg="mod">
          <ac:chgData name="Ketaki Phadke" userId="38b5803e3d1dcd9c" providerId="LiveId" clId="{30C64C69-3D12-4CFA-95BC-A5655DBA13A5}" dt="2025-05-06T10:12:25.682" v="354"/>
          <ac:spMkLst>
            <pc:docMk/>
            <pc:sldMk cId="4152780703" sldId="265"/>
            <ac:spMk id="2" creationId="{ABF141C9-FBCD-7C1C-DECE-05AC0E84F2D0}"/>
          </ac:spMkLst>
        </pc:spChg>
      </pc:sldChg>
      <pc:sldChg chg="addSp delSp modSp new mod">
        <pc:chgData name="Ketaki Phadke" userId="38b5803e3d1dcd9c" providerId="LiveId" clId="{30C64C69-3D12-4CFA-95BC-A5655DBA13A5}" dt="2025-05-06T10:26:57.571" v="950" actId="1037"/>
        <pc:sldMkLst>
          <pc:docMk/>
          <pc:sldMk cId="1126706002" sldId="266"/>
        </pc:sldMkLst>
        <pc:spChg chg="add del">
          <ac:chgData name="Ketaki Phadke" userId="38b5803e3d1dcd9c" providerId="LiveId" clId="{30C64C69-3D12-4CFA-95BC-A5655DBA13A5}" dt="2025-05-06T10:26:20.646" v="936" actId="478"/>
          <ac:spMkLst>
            <pc:docMk/>
            <pc:sldMk cId="1126706002" sldId="266"/>
            <ac:spMk id="2" creationId="{150A8C50-8CB3-196F-4648-A5C8FC40B8F7}"/>
          </ac:spMkLst>
        </pc:spChg>
        <pc:spChg chg="del">
          <ac:chgData name="Ketaki Phadke" userId="38b5803e3d1dcd9c" providerId="LiveId" clId="{30C64C69-3D12-4CFA-95BC-A5655DBA13A5}" dt="2025-05-06T10:26:13.824" v="934" actId="478"/>
          <ac:spMkLst>
            <pc:docMk/>
            <pc:sldMk cId="1126706002" sldId="266"/>
            <ac:spMk id="3" creationId="{4B7FD1B9-D24C-438C-773B-CD86CA9B307E}"/>
          </ac:spMkLst>
        </pc:spChg>
        <pc:picChg chg="add mod">
          <ac:chgData name="Ketaki Phadke" userId="38b5803e3d1dcd9c" providerId="LiveId" clId="{30C64C69-3D12-4CFA-95BC-A5655DBA13A5}" dt="2025-05-06T10:26:57.571" v="950" actId="1037"/>
          <ac:picMkLst>
            <pc:docMk/>
            <pc:sldMk cId="1126706002" sldId="266"/>
            <ac:picMk id="5" creationId="{3DFC75CB-403F-D16F-147D-3E3CEF452D97}"/>
          </ac:picMkLst>
        </pc:picChg>
      </pc:sldChg>
      <pc:sldChg chg="addSp delSp modSp new del mod">
        <pc:chgData name="Ketaki Phadke" userId="38b5803e3d1dcd9c" providerId="LiveId" clId="{30C64C69-3D12-4CFA-95BC-A5655DBA13A5}" dt="2025-05-06T10:25:54.454" v="930" actId="680"/>
        <pc:sldMkLst>
          <pc:docMk/>
          <pc:sldMk cId="1161926605" sldId="266"/>
        </pc:sldMkLst>
        <pc:spChg chg="add del">
          <ac:chgData name="Ketaki Phadke" userId="38b5803e3d1dcd9c" providerId="LiveId" clId="{30C64C69-3D12-4CFA-95BC-A5655DBA13A5}" dt="2025-05-06T10:25:52.625" v="928" actId="478"/>
          <ac:spMkLst>
            <pc:docMk/>
            <pc:sldMk cId="1161926605" sldId="266"/>
            <ac:spMk id="2" creationId="{F1D8C635-E578-57DE-854C-2D02E5C57E0F}"/>
          </ac:spMkLst>
        </pc:spChg>
        <pc:spChg chg="add del">
          <ac:chgData name="Ketaki Phadke" userId="38b5803e3d1dcd9c" providerId="LiveId" clId="{30C64C69-3D12-4CFA-95BC-A5655DBA13A5}" dt="2025-05-06T10:25:53.817" v="929" actId="22"/>
          <ac:spMkLst>
            <pc:docMk/>
            <pc:sldMk cId="1161926605" sldId="266"/>
            <ac:spMk id="3" creationId="{3C17A4FF-5B13-FCFE-084A-D537AE12EFB5}"/>
          </ac:spMkLst>
        </pc:spChg>
        <pc:picChg chg="add del mod ord">
          <ac:chgData name="Ketaki Phadke" userId="38b5803e3d1dcd9c" providerId="LiveId" clId="{30C64C69-3D12-4CFA-95BC-A5655DBA13A5}" dt="2025-05-06T10:25:53.817" v="929" actId="22"/>
          <ac:picMkLst>
            <pc:docMk/>
            <pc:sldMk cId="1161926605" sldId="266"/>
            <ac:picMk id="5" creationId="{F5BB3E15-8DDD-2227-83AF-EDEC69B926B9}"/>
          </ac:picMkLst>
        </pc:picChg>
      </pc:sldChg>
    </pc:docChg>
  </pc:docChgLst>
  <pc:docChgLst>
    <pc:chgData name="Ketaki Phadke" userId="38b5803e3d1dcd9c" providerId="LiveId" clId="{EFDB5826-62A6-4065-966A-AC846C688B41}"/>
    <pc:docChg chg="undo redo custSel addSld delSld modSld">
      <pc:chgData name="Ketaki Phadke" userId="38b5803e3d1dcd9c" providerId="LiveId" clId="{EFDB5826-62A6-4065-966A-AC846C688B41}" dt="2024-09-01T13:22:32.771" v="1603" actId="313"/>
      <pc:docMkLst>
        <pc:docMk/>
      </pc:docMkLst>
      <pc:sldChg chg="modSp mod">
        <pc:chgData name="Ketaki Phadke" userId="38b5803e3d1dcd9c" providerId="LiveId" clId="{EFDB5826-62A6-4065-966A-AC846C688B41}" dt="2024-09-01T13:22:10.145" v="1600" actId="20577"/>
        <pc:sldMkLst>
          <pc:docMk/>
          <pc:sldMk cId="2835343710" sldId="256"/>
        </pc:sldMkLst>
      </pc:sldChg>
      <pc:sldChg chg="del">
        <pc:chgData name="Ketaki Phadke" userId="38b5803e3d1dcd9c" providerId="LiveId" clId="{EFDB5826-62A6-4065-966A-AC846C688B41}" dt="2024-09-01T12:52:06.476" v="65" actId="47"/>
        <pc:sldMkLst>
          <pc:docMk/>
          <pc:sldMk cId="1209102540" sldId="257"/>
        </pc:sldMkLst>
      </pc:sldChg>
      <pc:sldChg chg="delSp modSp add del mod">
        <pc:chgData name="Ketaki Phadke" userId="38b5803e3d1dcd9c" providerId="LiveId" clId="{EFDB5826-62A6-4065-966A-AC846C688B41}" dt="2024-09-01T13:00:05.667" v="847" actId="20577"/>
        <pc:sldMkLst>
          <pc:docMk/>
          <pc:sldMk cId="2786505489" sldId="258"/>
        </pc:sldMkLst>
      </pc:sldChg>
      <pc:sldChg chg="del">
        <pc:chgData name="Ketaki Phadke" userId="38b5803e3d1dcd9c" providerId="LiveId" clId="{EFDB5826-62A6-4065-966A-AC846C688B41}" dt="2024-09-01T12:52:05.938" v="61" actId="47"/>
        <pc:sldMkLst>
          <pc:docMk/>
          <pc:sldMk cId="2522085225" sldId="259"/>
        </pc:sldMkLst>
      </pc:sldChg>
      <pc:sldChg chg="modSp add mod setBg">
        <pc:chgData name="Ketaki Phadke" userId="38b5803e3d1dcd9c" providerId="LiveId" clId="{EFDB5826-62A6-4065-966A-AC846C688B41}" dt="2024-09-01T13:03:41.199" v="944"/>
        <pc:sldMkLst>
          <pc:docMk/>
          <pc:sldMk cId="3701735476" sldId="259"/>
        </pc:sldMkLst>
      </pc:sldChg>
      <pc:sldChg chg="modSp add del mod">
        <pc:chgData name="Ketaki Phadke" userId="38b5803e3d1dcd9c" providerId="LiveId" clId="{EFDB5826-62A6-4065-966A-AC846C688B41}" dt="2024-09-01T13:08:23.664" v="1097" actId="2696"/>
        <pc:sldMkLst>
          <pc:docMk/>
          <pc:sldMk cId="1518233555" sldId="260"/>
        </pc:sldMkLst>
      </pc:sldChg>
      <pc:sldChg chg="del">
        <pc:chgData name="Ketaki Phadke" userId="38b5803e3d1dcd9c" providerId="LiveId" clId="{EFDB5826-62A6-4065-966A-AC846C688B41}" dt="2024-09-01T12:52:06.071" v="62" actId="47"/>
        <pc:sldMkLst>
          <pc:docMk/>
          <pc:sldMk cId="3718249530" sldId="260"/>
        </pc:sldMkLst>
      </pc:sldChg>
      <pc:sldChg chg="modSp add mod setBg">
        <pc:chgData name="Ketaki Phadke" userId="38b5803e3d1dcd9c" providerId="LiveId" clId="{EFDB5826-62A6-4065-966A-AC846C688B41}" dt="2024-09-01T13:22:32.771" v="1603" actId="313"/>
        <pc:sldMkLst>
          <pc:docMk/>
          <pc:sldMk cId="418931466" sldId="261"/>
        </pc:sldMkLst>
      </pc:sldChg>
      <pc:sldChg chg="del">
        <pc:chgData name="Ketaki Phadke" userId="38b5803e3d1dcd9c" providerId="LiveId" clId="{EFDB5826-62A6-4065-966A-AC846C688B41}" dt="2024-09-01T12:52:06.222" v="63" actId="47"/>
        <pc:sldMkLst>
          <pc:docMk/>
          <pc:sldMk cId="2443749505" sldId="261"/>
        </pc:sldMkLst>
      </pc:sldChg>
      <pc:sldChg chg="addSp delSp modSp add mod">
        <pc:chgData name="Ketaki Phadke" userId="38b5803e3d1dcd9c" providerId="LiveId" clId="{EFDB5826-62A6-4065-966A-AC846C688B41}" dt="2024-09-01T13:12:00.435" v="1290" actId="1076"/>
        <pc:sldMkLst>
          <pc:docMk/>
          <pc:sldMk cId="340266865" sldId="262"/>
        </pc:sldMkLst>
      </pc:sldChg>
      <pc:sldChg chg="del">
        <pc:chgData name="Ketaki Phadke" userId="38b5803e3d1dcd9c" providerId="LiveId" clId="{EFDB5826-62A6-4065-966A-AC846C688B41}" dt="2024-09-01T12:52:06.352" v="64" actId="47"/>
        <pc:sldMkLst>
          <pc:docMk/>
          <pc:sldMk cId="1737963792" sldId="262"/>
        </pc:sldMkLst>
      </pc:sldChg>
      <pc:sldChg chg="modSp add mod">
        <pc:chgData name="Ketaki Phadke" userId="38b5803e3d1dcd9c" providerId="LiveId" clId="{EFDB5826-62A6-4065-966A-AC846C688B41}" dt="2024-09-01T13:18:00.299" v="1556" actId="20577"/>
        <pc:sldMkLst>
          <pc:docMk/>
          <pc:sldMk cId="134210098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2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1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3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3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2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6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1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4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992F3-0FC8-4807-BDCD-854C66133D7B}" type="datetimeFigureOut">
              <a:rPr lang="en-IN" smtClean="0"/>
              <a:t>06-05-2025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AD77E1-3515-4FDE-90FB-2DEB07EF726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9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E4F6D-9076-0C28-5B26-DB85B994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747" y="963681"/>
            <a:ext cx="9603275" cy="345061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IN" sz="4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hikes IT Solutions</a:t>
            </a:r>
          </a:p>
          <a:p>
            <a:pPr marL="0" indent="0" algn="ctr">
              <a:buNone/>
            </a:pP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1: GUI-based calculator using Tkinter</a:t>
            </a:r>
          </a:p>
          <a:p>
            <a:pPr marL="0" indent="0" algn="ctr">
              <a:buNone/>
            </a:pP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Pandurang Choudhari</a:t>
            </a:r>
          </a:p>
        </p:txBody>
      </p:sp>
    </p:spTree>
    <p:extLst>
      <p:ext uri="{BB962C8B-B14F-4D97-AF65-F5344CB8AC3E}">
        <p14:creationId xmlns:p14="http://schemas.microsoft.com/office/powerpoint/2010/main" val="283534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13A6-6810-A1E0-CA3B-36B416A5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0964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10F9-6837-A748-BB02-2BC3E070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Calculator with basic functionalities such as addition (+), subtraction (-), multiplication (*), division (/), cancel (C) and backspace (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FE10C-42D7-1850-ACB0-F03D3B57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15" y="3152571"/>
            <a:ext cx="1681317" cy="26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4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E4F6D-9076-0C28-5B26-DB85B994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99160"/>
            <a:ext cx="9603275" cy="456718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sz="5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followed</a:t>
            </a:r>
          </a:p>
          <a:p>
            <a:pPr marL="0" indent="0" algn="ctr">
              <a:buNone/>
            </a:pP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“Tkinter" module is imported.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 "button_click(), "clear" are defined for button clicks.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Tkinter window root is created and its title is set.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input field is created using 'tk.Entry' for displaying and entering expressions.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Buttons for digits (0-9) and operators (+, -, *, /) are created using tk.Button and the button_click function is linked to each button to update the input field.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(C), Equal to (=) buttons are created and a Backspace (←) button is added. This backspace button helps to delete the character from the input field, one character at a time.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Tkinter main loop with root.mainloop() should be now started to get the final calculator output.</a:t>
            </a:r>
          </a:p>
        </p:txBody>
      </p:sp>
    </p:spTree>
    <p:extLst>
      <p:ext uri="{BB962C8B-B14F-4D97-AF65-F5344CB8AC3E}">
        <p14:creationId xmlns:p14="http://schemas.microsoft.com/office/powerpoint/2010/main" val="418931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9C02-D8B9-D403-5C03-0440A264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C8D97-9366-BB43-0C9E-86681624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99160"/>
            <a:ext cx="9603275" cy="4567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and workaround</a:t>
            </a:r>
          </a:p>
          <a:p>
            <a:pPr marL="0" indent="0" algn="ctr">
              <a:buNone/>
            </a:pP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and only challenge while creating this basic calculator was the ‘syntax error’. It occurred due to grammatical errors and some extra spaces.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was then identified and rectified as per the sequence number of coding displayed in syntax error.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4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E4F6D-9076-0C28-5B26-DB85B994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99160"/>
            <a:ext cx="9603275" cy="4567185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Digicrome study material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Geeks	forGeeks</a:t>
            </a:r>
          </a:p>
        </p:txBody>
      </p:sp>
    </p:spTree>
    <p:extLst>
      <p:ext uri="{BB962C8B-B14F-4D97-AF65-F5344CB8AC3E}">
        <p14:creationId xmlns:p14="http://schemas.microsoft.com/office/powerpoint/2010/main" val="134210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FC75CB-403F-D16F-147D-3E3CEF45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60" y="176550"/>
            <a:ext cx="10323871" cy="52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060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245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</vt:lpstr>
      <vt:lpstr>Gallery</vt:lpstr>
      <vt:lpstr>PowerPoint Presentation</vt:lpstr>
      <vt:lpstr>Project overview: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Ketaki Phadke</dc:creator>
  <cp:lastModifiedBy>Ketaki Phadke</cp:lastModifiedBy>
  <cp:revision>1</cp:revision>
  <dcterms:created xsi:type="dcterms:W3CDTF">2024-09-01T12:45:26Z</dcterms:created>
  <dcterms:modified xsi:type="dcterms:W3CDTF">2025-05-06T10:27:50Z</dcterms:modified>
</cp:coreProperties>
</file>