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DB5826-62A6-4065-966A-AC846C688B41}" v="16" dt="2024-09-01T13:22:40.3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taki Phadke" userId="38b5803e3d1dcd9c" providerId="LiveId" clId="{EFDB5826-62A6-4065-966A-AC846C688B41}"/>
    <pc:docChg chg="undo redo custSel addSld delSld modSld">
      <pc:chgData name="Ketaki Phadke" userId="38b5803e3d1dcd9c" providerId="LiveId" clId="{EFDB5826-62A6-4065-966A-AC846C688B41}" dt="2024-09-01T13:22:32.771" v="1603" actId="313"/>
      <pc:docMkLst>
        <pc:docMk/>
      </pc:docMkLst>
      <pc:sldChg chg="modSp mod">
        <pc:chgData name="Ketaki Phadke" userId="38b5803e3d1dcd9c" providerId="LiveId" clId="{EFDB5826-62A6-4065-966A-AC846C688B41}" dt="2024-09-01T13:22:10.145" v="1600" actId="20577"/>
        <pc:sldMkLst>
          <pc:docMk/>
          <pc:sldMk cId="2835343710" sldId="256"/>
        </pc:sldMkLst>
        <pc:spChg chg="mod">
          <ac:chgData name="Ketaki Phadke" userId="38b5803e3d1dcd9c" providerId="LiveId" clId="{EFDB5826-62A6-4065-966A-AC846C688B41}" dt="2024-09-01T13:22:10.145" v="1600" actId="20577"/>
          <ac:spMkLst>
            <pc:docMk/>
            <pc:sldMk cId="2835343710" sldId="256"/>
            <ac:spMk id="5" creationId="{13CE4F6D-9076-0C28-5B26-DB85B99472C7}"/>
          </ac:spMkLst>
        </pc:spChg>
      </pc:sldChg>
      <pc:sldChg chg="del">
        <pc:chgData name="Ketaki Phadke" userId="38b5803e3d1dcd9c" providerId="LiveId" clId="{EFDB5826-62A6-4065-966A-AC846C688B41}" dt="2024-09-01T12:52:06.476" v="65" actId="47"/>
        <pc:sldMkLst>
          <pc:docMk/>
          <pc:sldMk cId="1209102540" sldId="257"/>
        </pc:sldMkLst>
      </pc:sldChg>
      <pc:sldChg chg="delSp modSp add del mod">
        <pc:chgData name="Ketaki Phadke" userId="38b5803e3d1dcd9c" providerId="LiveId" clId="{EFDB5826-62A6-4065-966A-AC846C688B41}" dt="2024-09-01T13:00:05.667" v="847" actId="20577"/>
        <pc:sldMkLst>
          <pc:docMk/>
          <pc:sldMk cId="2786505489" sldId="258"/>
        </pc:sldMkLst>
        <pc:spChg chg="del">
          <ac:chgData name="Ketaki Phadke" userId="38b5803e3d1dcd9c" providerId="LiveId" clId="{EFDB5826-62A6-4065-966A-AC846C688B41}" dt="2024-09-01T12:51:32.258" v="43" actId="478"/>
          <ac:spMkLst>
            <pc:docMk/>
            <pc:sldMk cId="2786505489" sldId="258"/>
            <ac:spMk id="4" creationId="{2ADD7B57-0D74-4751-DBE9-86500C1DDB61}"/>
          </ac:spMkLst>
        </pc:spChg>
        <pc:spChg chg="mod">
          <ac:chgData name="Ketaki Phadke" userId="38b5803e3d1dcd9c" providerId="LiveId" clId="{EFDB5826-62A6-4065-966A-AC846C688B41}" dt="2024-09-01T13:00:05.667" v="847" actId="20577"/>
          <ac:spMkLst>
            <pc:docMk/>
            <pc:sldMk cId="2786505489" sldId="258"/>
            <ac:spMk id="5" creationId="{13CE4F6D-9076-0C28-5B26-DB85B99472C7}"/>
          </ac:spMkLst>
        </pc:spChg>
      </pc:sldChg>
      <pc:sldChg chg="del">
        <pc:chgData name="Ketaki Phadke" userId="38b5803e3d1dcd9c" providerId="LiveId" clId="{EFDB5826-62A6-4065-966A-AC846C688B41}" dt="2024-09-01T12:52:05.938" v="61" actId="47"/>
        <pc:sldMkLst>
          <pc:docMk/>
          <pc:sldMk cId="2522085225" sldId="259"/>
        </pc:sldMkLst>
      </pc:sldChg>
      <pc:sldChg chg="modSp add mod setBg">
        <pc:chgData name="Ketaki Phadke" userId="38b5803e3d1dcd9c" providerId="LiveId" clId="{EFDB5826-62A6-4065-966A-AC846C688B41}" dt="2024-09-01T13:03:41.199" v="944"/>
        <pc:sldMkLst>
          <pc:docMk/>
          <pc:sldMk cId="3701735476" sldId="259"/>
        </pc:sldMkLst>
        <pc:spChg chg="mod">
          <ac:chgData name="Ketaki Phadke" userId="38b5803e3d1dcd9c" providerId="LiveId" clId="{EFDB5826-62A6-4065-966A-AC846C688B41}" dt="2024-09-01T13:01:15.696" v="936" actId="20577"/>
          <ac:spMkLst>
            <pc:docMk/>
            <pc:sldMk cId="3701735476" sldId="259"/>
            <ac:spMk id="5" creationId="{13CE4F6D-9076-0C28-5B26-DB85B99472C7}"/>
          </ac:spMkLst>
        </pc:spChg>
      </pc:sldChg>
      <pc:sldChg chg="modSp add del mod">
        <pc:chgData name="Ketaki Phadke" userId="38b5803e3d1dcd9c" providerId="LiveId" clId="{EFDB5826-62A6-4065-966A-AC846C688B41}" dt="2024-09-01T13:08:23.664" v="1097" actId="2696"/>
        <pc:sldMkLst>
          <pc:docMk/>
          <pc:sldMk cId="1518233555" sldId="260"/>
        </pc:sldMkLst>
        <pc:spChg chg="mod">
          <ac:chgData name="Ketaki Phadke" userId="38b5803e3d1dcd9c" providerId="LiveId" clId="{EFDB5826-62A6-4065-966A-AC846C688B41}" dt="2024-09-01T12:52:25.222" v="108" actId="20577"/>
          <ac:spMkLst>
            <pc:docMk/>
            <pc:sldMk cId="1518233555" sldId="260"/>
            <ac:spMk id="5" creationId="{13CE4F6D-9076-0C28-5B26-DB85B99472C7}"/>
          </ac:spMkLst>
        </pc:spChg>
      </pc:sldChg>
      <pc:sldChg chg="del">
        <pc:chgData name="Ketaki Phadke" userId="38b5803e3d1dcd9c" providerId="LiveId" clId="{EFDB5826-62A6-4065-966A-AC846C688B41}" dt="2024-09-01T12:52:06.071" v="62" actId="47"/>
        <pc:sldMkLst>
          <pc:docMk/>
          <pc:sldMk cId="3718249530" sldId="260"/>
        </pc:sldMkLst>
      </pc:sldChg>
      <pc:sldChg chg="modSp add mod setBg">
        <pc:chgData name="Ketaki Phadke" userId="38b5803e3d1dcd9c" providerId="LiveId" clId="{EFDB5826-62A6-4065-966A-AC846C688B41}" dt="2024-09-01T13:22:32.771" v="1603" actId="313"/>
        <pc:sldMkLst>
          <pc:docMk/>
          <pc:sldMk cId="418931466" sldId="261"/>
        </pc:sldMkLst>
        <pc:spChg chg="mod">
          <ac:chgData name="Ketaki Phadke" userId="38b5803e3d1dcd9c" providerId="LiveId" clId="{EFDB5826-62A6-4065-966A-AC846C688B41}" dt="2024-09-01T13:22:32.771" v="1603" actId="313"/>
          <ac:spMkLst>
            <pc:docMk/>
            <pc:sldMk cId="418931466" sldId="261"/>
            <ac:spMk id="5" creationId="{13CE4F6D-9076-0C28-5B26-DB85B99472C7}"/>
          </ac:spMkLst>
        </pc:spChg>
      </pc:sldChg>
      <pc:sldChg chg="del">
        <pc:chgData name="Ketaki Phadke" userId="38b5803e3d1dcd9c" providerId="LiveId" clId="{EFDB5826-62A6-4065-966A-AC846C688B41}" dt="2024-09-01T12:52:06.222" v="63" actId="47"/>
        <pc:sldMkLst>
          <pc:docMk/>
          <pc:sldMk cId="2443749505" sldId="261"/>
        </pc:sldMkLst>
      </pc:sldChg>
      <pc:sldChg chg="addSp delSp modSp add mod">
        <pc:chgData name="Ketaki Phadke" userId="38b5803e3d1dcd9c" providerId="LiveId" clId="{EFDB5826-62A6-4065-966A-AC846C688B41}" dt="2024-09-01T13:12:00.435" v="1290" actId="1076"/>
        <pc:sldMkLst>
          <pc:docMk/>
          <pc:sldMk cId="340266865" sldId="262"/>
        </pc:sldMkLst>
        <pc:spChg chg="mod">
          <ac:chgData name="Ketaki Phadke" userId="38b5803e3d1dcd9c" providerId="LiveId" clId="{EFDB5826-62A6-4065-966A-AC846C688B41}" dt="2024-09-01T13:11:41.800" v="1279" actId="20577"/>
          <ac:spMkLst>
            <pc:docMk/>
            <pc:sldMk cId="340266865" sldId="262"/>
            <ac:spMk id="5" creationId="{13CE4F6D-9076-0C28-5B26-DB85B99472C7}"/>
          </ac:spMkLst>
        </pc:spChg>
        <pc:graphicFrameChg chg="add del mod">
          <ac:chgData name="Ketaki Phadke" userId="38b5803e3d1dcd9c" providerId="LiveId" clId="{EFDB5826-62A6-4065-966A-AC846C688B41}" dt="2024-09-01T13:10:05.623" v="1171" actId="3680"/>
          <ac:graphicFrameMkLst>
            <pc:docMk/>
            <pc:sldMk cId="340266865" sldId="262"/>
            <ac:graphicFrameMk id="3" creationId="{6F68E8D5-B11C-2180-47FB-6235C04636E4}"/>
          </ac:graphicFrameMkLst>
        </pc:graphicFrameChg>
        <pc:picChg chg="add del mod">
          <ac:chgData name="Ketaki Phadke" userId="38b5803e3d1dcd9c" providerId="LiveId" clId="{EFDB5826-62A6-4065-966A-AC846C688B41}" dt="2024-09-01T13:09:36.373" v="1166" actId="478"/>
          <ac:picMkLst>
            <pc:docMk/>
            <pc:sldMk cId="340266865" sldId="262"/>
            <ac:picMk id="2" creationId="{A22EDCDA-2DD1-EFE2-44F1-980846A11D97}"/>
          </ac:picMkLst>
        </pc:picChg>
        <pc:picChg chg="add mod">
          <ac:chgData name="Ketaki Phadke" userId="38b5803e3d1dcd9c" providerId="LiveId" clId="{EFDB5826-62A6-4065-966A-AC846C688B41}" dt="2024-09-01T13:12:00.435" v="1290" actId="1076"/>
          <ac:picMkLst>
            <pc:docMk/>
            <pc:sldMk cId="340266865" sldId="262"/>
            <ac:picMk id="4" creationId="{232C62CF-6966-6AF3-788D-C715D62DAFF9}"/>
          </ac:picMkLst>
        </pc:picChg>
        <pc:picChg chg="add mod">
          <ac:chgData name="Ketaki Phadke" userId="38b5803e3d1dcd9c" providerId="LiveId" clId="{EFDB5826-62A6-4065-966A-AC846C688B41}" dt="2024-09-01T13:11:15.381" v="1195" actId="14100"/>
          <ac:picMkLst>
            <pc:docMk/>
            <pc:sldMk cId="340266865" sldId="262"/>
            <ac:picMk id="6" creationId="{441139E9-0EE6-70AC-2746-CDAC053BB156}"/>
          </ac:picMkLst>
        </pc:picChg>
      </pc:sldChg>
      <pc:sldChg chg="del">
        <pc:chgData name="Ketaki Phadke" userId="38b5803e3d1dcd9c" providerId="LiveId" clId="{EFDB5826-62A6-4065-966A-AC846C688B41}" dt="2024-09-01T12:52:06.352" v="64" actId="47"/>
        <pc:sldMkLst>
          <pc:docMk/>
          <pc:sldMk cId="1737963792" sldId="262"/>
        </pc:sldMkLst>
      </pc:sldChg>
      <pc:sldChg chg="modSp add mod">
        <pc:chgData name="Ketaki Phadke" userId="38b5803e3d1dcd9c" providerId="LiveId" clId="{EFDB5826-62A6-4065-966A-AC846C688B41}" dt="2024-09-01T13:18:00.299" v="1556" actId="20577"/>
        <pc:sldMkLst>
          <pc:docMk/>
          <pc:sldMk cId="1342100980" sldId="263"/>
        </pc:sldMkLst>
        <pc:spChg chg="mod">
          <ac:chgData name="Ketaki Phadke" userId="38b5803e3d1dcd9c" providerId="LiveId" clId="{EFDB5826-62A6-4065-966A-AC846C688B41}" dt="2024-09-01T13:18:00.299" v="1556" actId="20577"/>
          <ac:spMkLst>
            <pc:docMk/>
            <pc:sldMk cId="1342100980" sldId="263"/>
            <ac:spMk id="5" creationId="{13CE4F6D-9076-0C28-5B26-DB85B99472C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992F3-0FC8-4807-BDCD-854C66133D7B}" type="datetimeFigureOut">
              <a:rPr lang="en-IN" smtClean="0"/>
              <a:t>01-09-2024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8AD77E1-3515-4FDE-90FB-2DEB07EF726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428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992F3-0FC8-4807-BDCD-854C66133D7B}" type="datetimeFigureOut">
              <a:rPr lang="en-IN" smtClean="0"/>
              <a:t>01-09-2024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77E1-3515-4FDE-90FB-2DEB07EF726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64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992F3-0FC8-4807-BDCD-854C66133D7B}" type="datetimeFigureOut">
              <a:rPr lang="en-IN" smtClean="0"/>
              <a:t>01-09-2024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77E1-3515-4FDE-90FB-2DEB07EF726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11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992F3-0FC8-4807-BDCD-854C66133D7B}" type="datetimeFigureOut">
              <a:rPr lang="en-IN" smtClean="0"/>
              <a:t>01-09-2024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77E1-3515-4FDE-90FB-2DEB07EF726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25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992F3-0FC8-4807-BDCD-854C66133D7B}" type="datetimeFigureOut">
              <a:rPr lang="en-IN" smtClean="0"/>
              <a:t>01-09-2024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77E1-3515-4FDE-90FB-2DEB07EF726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26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992F3-0FC8-4807-BDCD-854C66133D7B}" type="datetimeFigureOut">
              <a:rPr lang="en-IN" smtClean="0"/>
              <a:t>01-09-2024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77E1-3515-4FDE-90FB-2DEB07EF726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432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992F3-0FC8-4807-BDCD-854C66133D7B}" type="datetimeFigureOut">
              <a:rPr lang="en-IN" smtClean="0"/>
              <a:t>01-09-2024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77E1-3515-4FDE-90FB-2DEB07EF726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632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992F3-0FC8-4807-BDCD-854C66133D7B}" type="datetimeFigureOut">
              <a:rPr lang="en-IN" smtClean="0"/>
              <a:t>01-09-2024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77E1-3515-4FDE-90FB-2DEB07EF726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328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992F3-0FC8-4807-BDCD-854C66133D7B}" type="datetimeFigureOut">
              <a:rPr lang="en-IN" smtClean="0"/>
              <a:t>01-09-2024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77E1-3515-4FDE-90FB-2DEB07EF726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761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992F3-0FC8-4807-BDCD-854C66133D7B}" type="datetimeFigureOut">
              <a:rPr lang="en-IN" smtClean="0"/>
              <a:t>01-09-2024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77E1-3515-4FDE-90FB-2DEB07EF726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512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27992F3-0FC8-4807-BDCD-854C66133D7B}" type="datetimeFigureOut">
              <a:rPr lang="en-IN" smtClean="0"/>
              <a:t>01-09-2024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77E1-3515-4FDE-90FB-2DEB07EF726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64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992F3-0FC8-4807-BDCD-854C66133D7B}" type="datetimeFigureOut">
              <a:rPr lang="en-IN" smtClean="0"/>
              <a:t>01-09-2024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8AD77E1-3515-4FDE-90FB-2DEB07EF726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595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CE4F6D-9076-0C28-5B26-DB85B9947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1747" y="963681"/>
            <a:ext cx="9603275" cy="34506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GUI-based calculator using Tkinter</a:t>
            </a:r>
          </a:p>
          <a:p>
            <a:pPr marL="0" indent="0" algn="ctr">
              <a:buNone/>
            </a:pPr>
            <a:endParaRPr lang="en-IN" sz="4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>
              <a:buNone/>
            </a:pPr>
            <a:endParaRPr lang="en-IN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>
              <a:buNone/>
            </a:pPr>
            <a:r>
              <a:rPr lang="en-IN" sz="32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Pandurang Choudhari</a:t>
            </a:r>
          </a:p>
        </p:txBody>
      </p:sp>
    </p:spTree>
    <p:extLst>
      <p:ext uri="{BB962C8B-B14F-4D97-AF65-F5344CB8AC3E}">
        <p14:creationId xmlns:p14="http://schemas.microsoft.com/office/powerpoint/2010/main" val="2835343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CE4F6D-9076-0C28-5B26-DB85B9947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899160"/>
            <a:ext cx="9603275" cy="4567185"/>
          </a:xfrm>
        </p:spPr>
        <p:txBody>
          <a:bodyPr/>
          <a:lstStyle/>
          <a:p>
            <a:pPr marL="0" indent="0" algn="ctr">
              <a:buNone/>
            </a:pPr>
            <a:r>
              <a:rPr lang="en-IN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pPr marL="0" indent="0" algn="ctr">
              <a:buNone/>
            </a:pPr>
            <a:endParaRPr lang="en-IN" sz="4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This is my first project as an intern. I am learning Python basic and advanced coding language for the profile of Data Analyst / Data Scientist.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 have created a simple calculator here using Python coding program.</a:t>
            </a: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505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CE4F6D-9076-0C28-5B26-DB85B9947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899160"/>
            <a:ext cx="9603275" cy="45671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</a:t>
            </a:r>
          </a:p>
          <a:p>
            <a:pPr marL="0" indent="0" algn="ctr">
              <a:buNone/>
            </a:pPr>
            <a:endParaRPr lang="en-IN" sz="4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main objective is to build a GUI-based calculator in Tkinter using Python coding language.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calculator is to be built in such a way, wherein all buttons work correctly and the correct output is displayed.</a:t>
            </a:r>
          </a:p>
          <a:p>
            <a:pPr marL="0" indent="0" algn="ctr">
              <a:buNone/>
            </a:pPr>
            <a:endParaRPr lang="en-IN" sz="4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IN" sz="4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735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CE4F6D-9076-0C28-5B26-DB85B9947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899160"/>
            <a:ext cx="9603275" cy="4567185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IN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Methods</a:t>
            </a:r>
          </a:p>
          <a:p>
            <a:pPr marL="0" indent="0" algn="ctr">
              <a:buNone/>
            </a:pPr>
            <a:endParaRPr lang="en-IN" sz="4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IN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 the “Tkinter" module.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IN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Define functions "button_click(), "clear" and calculate for handling button clicks.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IN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the main Tkinter window root and set its title.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IN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an input field using 'tk.Entry' for displaying and entering expressions.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IN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buttons for digits (0-9) and operators (+, -, *, /) using tk.Button and link the button_click function to each button to update the input field.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IN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Clear (C), Equal to (=) buttons and add a Backspace (←) button. This backspace button helps to delete the character from the input field one character at a time.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IN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Finally, start the Tkinter main loop with root.mainloop() to get the final calculator output.</a:t>
            </a:r>
          </a:p>
        </p:txBody>
      </p:sp>
    </p:spTree>
    <p:extLst>
      <p:ext uri="{BB962C8B-B14F-4D97-AF65-F5344CB8AC3E}">
        <p14:creationId xmlns:p14="http://schemas.microsoft.com/office/powerpoint/2010/main" val="4189314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CE4F6D-9076-0C28-5B26-DB85B9947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899160"/>
            <a:ext cx="9603275" cy="4567185"/>
          </a:xfrm>
        </p:spPr>
        <p:txBody>
          <a:bodyPr/>
          <a:lstStyle/>
          <a:p>
            <a:pPr marL="0" indent="0" algn="ctr">
              <a:buNone/>
            </a:pPr>
            <a:r>
              <a:rPr lang="en-IN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a result, 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calculator 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built, wherein all 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previously described 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functions work properly.</a:t>
            </a: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Tkinter: Python Tkinter simple calculator example. Part-1">
            <a:extLst>
              <a:ext uri="{FF2B5EF4-FFF2-40B4-BE49-F238E27FC236}">
                <a16:creationId xmlns:a16="http://schemas.microsoft.com/office/drawing/2014/main" id="{232C62CF-6966-6AF3-788D-C715D62DA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852" y="2005617"/>
            <a:ext cx="2794295" cy="3460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Tkinter: Python Tkinter simple calculator example. Part-2">
            <a:extLst>
              <a:ext uri="{FF2B5EF4-FFF2-40B4-BE49-F238E27FC236}">
                <a16:creationId xmlns:a16="http://schemas.microsoft.com/office/drawing/2014/main" id="{441139E9-0EE6-70AC-2746-CDAC053BB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941" y="2005617"/>
            <a:ext cx="2954794" cy="34607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266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CE4F6D-9076-0C28-5B26-DB85B9947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899160"/>
            <a:ext cx="9603275" cy="4567185"/>
          </a:xfrm>
        </p:spPr>
        <p:txBody>
          <a:bodyPr/>
          <a:lstStyle/>
          <a:p>
            <a:pPr marL="0" indent="0" algn="ctr">
              <a:buNone/>
            </a:pPr>
            <a:r>
              <a:rPr lang="en-IN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basic calculator is created using Tkinter library in Python.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calculator has all the basic functionalities like addition, subtraction, multiplication, division, equal to, backspace and clear.</a:t>
            </a:r>
          </a:p>
        </p:txBody>
      </p:sp>
    </p:spTree>
    <p:extLst>
      <p:ext uri="{BB962C8B-B14F-4D97-AF65-F5344CB8AC3E}">
        <p14:creationId xmlns:p14="http://schemas.microsoft.com/office/powerpoint/2010/main" val="134210098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287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Ketaki Phadke</dc:creator>
  <cp:lastModifiedBy>Ketaki Phadke</cp:lastModifiedBy>
  <cp:revision>1</cp:revision>
  <dcterms:created xsi:type="dcterms:W3CDTF">2024-09-01T12:45:26Z</dcterms:created>
  <dcterms:modified xsi:type="dcterms:W3CDTF">2024-09-01T13:22:46Z</dcterms:modified>
</cp:coreProperties>
</file>