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1EB9-F624-7816-E5C9-8661B164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05B87-1456-0D3B-F64C-A9A6C926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243D-8123-E087-08C8-124AB9FA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8657-4C8C-203A-A657-B61E2179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C6D5-B8F9-1023-9610-A1499E1D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4D6E-F8BB-F7EA-9B4B-BFED0184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50503-660B-D3CC-5453-634AFBC4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77E2-84B6-BADB-7DB5-0128CB15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634BD-B292-8CE2-DEA9-09D7C357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8841-39D0-8A27-36A1-35C53E1B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AA208-129C-DFB2-3DFE-DD268D0F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DFE10-A4EE-91B0-8FF2-01A37D388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2FCE-E1A8-AC6F-9CC7-D6243B9D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957E-CA67-D895-48EA-08261687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0DFF-08A0-43AE-61C4-3D8471B7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DCEE-DA9A-86F4-2DAC-9B1E8F49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4B63-291B-AB8F-10D4-F452FFCC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FA8D-5B83-5CD4-8236-78B744F0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36918-C645-0EB5-8F73-78262903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06EB-6D48-1853-7417-1B7093E7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9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9C0D-6BB4-0EAF-7A56-8220D16A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66B9-F97D-73F0-08EA-C89F6285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8FA19-96D5-F50A-9FAE-A0C18D41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158-3E11-9EF5-703B-EB6178A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680D-B830-CEDD-336B-CF247C76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1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0C44-DAB1-424E-9280-A8433F29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BF20-A1C0-75B0-5335-8F7372E8A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E3728-277D-029E-EFF4-EFD8B074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658A-1B05-1F63-DC3B-CEB47D46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361D-944C-3B17-F6E6-278BCD27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22872-FC65-6AFB-E8A5-EEBEA28C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0294-E673-3F30-0A7F-5BC3F897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FBDD-41F4-AD58-CB93-5861F9397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4962-AEF3-7FE9-1D19-4D2A485D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DBCEC-21EE-7779-FCC5-9F228724A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F4D5C-FDB6-DC89-EAE7-6C2FC222A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FCCE5-8D35-0DDA-F516-00A611B7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D9463-7BC2-7831-28B3-54619CCD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DDF9C-255E-0A91-3C6C-3525ADF8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98F3-79DC-62AE-CDF9-6B706B7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CC9C4-D2DB-15A0-1414-57418C4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1C8FA-0EC7-DFDE-A4A2-3692CC9F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FBCF-E4CF-2C34-A371-6053DA81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3EC86-41FB-58F2-BC8C-4E98D29B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20DA8-3991-32DA-CABD-6DC9778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AB4A1-2230-934A-9EDE-98800766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017A-7B7B-A9D4-2F1A-83856F6A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DF3A-D7DC-9F95-8593-2FC8ED81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57D2C-FA49-B562-BCE2-4B5DD526B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CF24-3FB6-0025-BC5C-6454275A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01318-8536-F339-A127-CF8613B4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26D4F-882B-4C45-270D-28E0F275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CF6A-91D9-EDDB-AF2F-3BC103DA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22F05-8BE6-6A4D-F1E2-EA0E937B7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EF461-1AC6-E617-93E4-5302EDD53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6C505-2580-5A9D-3B35-854566F1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CC4E-2432-0199-8D4C-759C56E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C3C71-2227-95F0-733D-3294908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225B0-3466-243E-C314-D3F39B85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27B79-0FCD-A073-9BF2-71AEB107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17EA-21BD-219A-F843-9A54F8C5C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79E-0EE2-4BAD-8ED9-7345DC64671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89C2-5CCD-2B32-0497-33405D410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D4C4-04CD-9CBC-0E46-D948E1C84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190B-1FCC-4333-95A0-79FE224B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23C3-5139-F49B-335B-6739E25A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6"/>
            <a:ext cx="9144000" cy="1445636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WatxZBots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ABD9-3B54-33D1-08FC-3B51871D7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55" y="3429000"/>
            <a:ext cx="11111345" cy="207125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Product Track: </a:t>
            </a:r>
            <a:r>
              <a:rPr lang="en-US" b="1" dirty="0" err="1"/>
              <a:t>watsonx</a:t>
            </a:r>
            <a:r>
              <a:rPr lang="en-US" b="1" dirty="0"/>
              <a:t> Orchestrate</a:t>
            </a:r>
          </a:p>
          <a:p>
            <a:endParaRPr lang="en-US" b="1" dirty="0"/>
          </a:p>
          <a:p>
            <a:r>
              <a:rPr lang="en-US" b="1" dirty="0"/>
              <a:t>Short demo video:</a:t>
            </a:r>
          </a:p>
          <a:p>
            <a:r>
              <a:rPr lang="en-US" b="1" dirty="0"/>
              <a:t> </a:t>
            </a:r>
            <a:r>
              <a:rPr lang="en-US" sz="4400" b="1" dirty="0"/>
              <a:t>https://youtu.be/eGjNbQGxXMg?si=Pu75LOK9YPNscVQb</a:t>
            </a:r>
          </a:p>
        </p:txBody>
      </p:sp>
    </p:spTree>
    <p:extLst>
      <p:ext uri="{BB962C8B-B14F-4D97-AF65-F5344CB8AC3E}">
        <p14:creationId xmlns:p14="http://schemas.microsoft.com/office/powerpoint/2010/main" val="164206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9508-3D54-07D3-1B0D-03AF2A1C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>
            <a:normAutofit/>
          </a:bodyPr>
          <a:lstStyle/>
          <a:p>
            <a:r>
              <a:rPr lang="en-US" sz="3600" b="1" dirty="0"/>
              <a:t>Building automated solutions to assist sales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017A-7997-F82F-095E-D13D02E5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8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Fetching the opportunities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Generate quotation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Calculating the discount for specific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Send the quotation to the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New offerings for upsell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Email opportunities to concerned people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Upload generated quotation to box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5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2AF7-8E53-FB84-72C6-68DDE164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Personalized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63BB-A16E-0108-074F-F854714D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Quotation</a:t>
            </a:r>
          </a:p>
          <a:p>
            <a:r>
              <a:rPr lang="en-US" dirty="0"/>
              <a:t>Get Partner Discount Details</a:t>
            </a:r>
          </a:p>
          <a:p>
            <a:r>
              <a:rPr lang="en-US" dirty="0"/>
              <a:t>Generate Discounted quotation</a:t>
            </a:r>
          </a:p>
          <a:p>
            <a:r>
              <a:rPr lang="en-US" dirty="0"/>
              <a:t>Send Quotation to the customer</a:t>
            </a:r>
          </a:p>
          <a:p>
            <a:r>
              <a:rPr lang="en-US" dirty="0"/>
              <a:t>Calendly to send organization invites</a:t>
            </a:r>
          </a:p>
          <a:p>
            <a:r>
              <a:rPr lang="en-US" dirty="0"/>
              <a:t>JIRA – create issue</a:t>
            </a:r>
          </a:p>
          <a:p>
            <a:r>
              <a:rPr lang="en-US" dirty="0"/>
              <a:t>JIRA – Retrieve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25B4-D1DD-1C98-51AE-306ED27B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Composite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ECA7-2F1A-7765-CB53-DFBD3043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Quotation to Customer</a:t>
            </a:r>
          </a:p>
          <a:p>
            <a:r>
              <a:rPr lang="en-US" dirty="0"/>
              <a:t>Customer Outreach</a:t>
            </a:r>
          </a:p>
          <a:p>
            <a:r>
              <a:rPr lang="en-US" dirty="0"/>
              <a:t>Email fetched Opportunities </a:t>
            </a:r>
          </a:p>
          <a:p>
            <a:r>
              <a:rPr lang="en-US" dirty="0"/>
              <a:t>Calculate discounted invoice and send to customer via email</a:t>
            </a:r>
          </a:p>
          <a:p>
            <a:r>
              <a:rPr lang="en-US" dirty="0"/>
              <a:t>Upload opportunities to box</a:t>
            </a:r>
          </a:p>
        </p:txBody>
      </p:sp>
    </p:spTree>
    <p:extLst>
      <p:ext uri="{BB962C8B-B14F-4D97-AF65-F5344CB8AC3E}">
        <p14:creationId xmlns:p14="http://schemas.microsoft.com/office/powerpoint/2010/main" val="26053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C7E3-77FB-2E9C-5146-49063C3E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454" y="1842655"/>
            <a:ext cx="10515600" cy="552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for great learning experience!</a:t>
            </a:r>
          </a:p>
        </p:txBody>
      </p:sp>
    </p:spTree>
    <p:extLst>
      <p:ext uri="{BB962C8B-B14F-4D97-AF65-F5344CB8AC3E}">
        <p14:creationId xmlns:p14="http://schemas.microsoft.com/office/powerpoint/2010/main" val="30399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WatxZBots</vt:lpstr>
      <vt:lpstr>Building automated solutions to assist sales manager</vt:lpstr>
      <vt:lpstr>Personalized Skills</vt:lpstr>
      <vt:lpstr>Composite Skills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WatxZBots</dc:title>
  <dc:creator>Namrata Bhave</dc:creator>
  <cp:lastModifiedBy>Namrata Bhave</cp:lastModifiedBy>
  <cp:revision>1</cp:revision>
  <dcterms:created xsi:type="dcterms:W3CDTF">2023-12-05T08:40:49Z</dcterms:created>
  <dcterms:modified xsi:type="dcterms:W3CDTF">2023-12-05T09:52:54Z</dcterms:modified>
</cp:coreProperties>
</file>