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55" autoAdjust="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A8CA0-0F57-43A5-99D0-18CEA174D55C}" type="datetimeFigureOut">
              <a:rPr lang="id-ID" smtClean="0"/>
              <a:t>14/05/2025</a:t>
            </a:fld>
            <a:endParaRPr lang="id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0DF57-331F-4AF9-A064-C12CCAB8639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082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Berikut merupakan </a:t>
            </a:r>
            <a:r>
              <a:rPr lang="id-ID" dirty="0" err="1"/>
              <a:t>test</a:t>
            </a:r>
            <a:r>
              <a:rPr lang="id-ID" dirty="0"/>
              <a:t> </a:t>
            </a:r>
            <a:r>
              <a:rPr lang="id-ID" dirty="0" err="1"/>
              <a:t>case</a:t>
            </a:r>
            <a:r>
              <a:rPr lang="id-ID" dirty="0"/>
              <a:t> yang dibuat untuk melakukan pengujian pada sistem </a:t>
            </a:r>
            <a:r>
              <a:rPr lang="id-ID" dirty="0" err="1"/>
              <a:t>login</a:t>
            </a:r>
            <a:r>
              <a:rPr lang="id-ID" dirty="0"/>
              <a:t> aplikasi. Aplikasi perlu dibuka dulu menggunakan web browser dan kemudian memasukkan kredensial sesuai dengan </a:t>
            </a:r>
            <a:r>
              <a:rPr lang="id-ID" dirty="0" err="1"/>
              <a:t>requirement</a:t>
            </a:r>
            <a:r>
              <a:rPr lang="id-ID" dirty="0"/>
              <a:t>. Didapatkan bahwa </a:t>
            </a:r>
            <a:r>
              <a:rPr lang="id-ID" dirty="0" err="1"/>
              <a:t>test</a:t>
            </a:r>
            <a:r>
              <a:rPr lang="id-ID" dirty="0"/>
              <a:t> </a:t>
            </a:r>
            <a:r>
              <a:rPr lang="id-ID" dirty="0" err="1"/>
              <a:t>case</a:t>
            </a:r>
            <a:r>
              <a:rPr lang="id-ID" dirty="0"/>
              <a:t> ini ‘Pass’ </a:t>
            </a: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0DF57-331F-4AF9-A064-C12CCAB8639E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9109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Berikut merupakan </a:t>
            </a:r>
            <a:r>
              <a:rPr lang="id-ID" dirty="0" err="1"/>
              <a:t>test</a:t>
            </a:r>
            <a:r>
              <a:rPr lang="id-ID" dirty="0"/>
              <a:t> </a:t>
            </a:r>
            <a:r>
              <a:rPr lang="id-ID" dirty="0" err="1"/>
              <a:t>case</a:t>
            </a:r>
            <a:r>
              <a:rPr lang="id-ID" dirty="0"/>
              <a:t> untuk menguji apakah bisa menambahkan sebanyak 2 produk ke dalam </a:t>
            </a:r>
            <a:r>
              <a:rPr lang="id-ID" dirty="0" err="1"/>
              <a:t>cart</a:t>
            </a:r>
            <a:r>
              <a:rPr lang="id-ID" dirty="0"/>
              <a:t> </a:t>
            </a:r>
            <a:r>
              <a:rPr lang="id-ID" dirty="0" err="1"/>
              <a:t>dimana</a:t>
            </a:r>
            <a:r>
              <a:rPr lang="id-ID" dirty="0"/>
              <a:t> pengguna di haruskan </a:t>
            </a:r>
            <a:r>
              <a:rPr lang="id-ID" dirty="0" err="1"/>
              <a:t>login</a:t>
            </a:r>
            <a:r>
              <a:rPr lang="id-ID" dirty="0"/>
              <a:t> dulu pada aplikasi. Didapatkan hasil </a:t>
            </a:r>
            <a:r>
              <a:rPr lang="id-ID" dirty="0" err="1"/>
              <a:t>test</a:t>
            </a:r>
            <a:r>
              <a:rPr lang="id-ID" dirty="0"/>
              <a:t> </a:t>
            </a:r>
            <a:r>
              <a:rPr lang="id-ID" dirty="0" err="1"/>
              <a:t>case</a:t>
            </a:r>
            <a:r>
              <a:rPr lang="id-ID" dirty="0"/>
              <a:t> ini adalah ‘Pass’</a:t>
            </a: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0DF57-331F-4AF9-A064-C12CCAB8639E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8210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Untuk melakukan </a:t>
            </a:r>
            <a:r>
              <a:rPr lang="id-ID" dirty="0" err="1"/>
              <a:t>automation</a:t>
            </a:r>
            <a:r>
              <a:rPr lang="id-ID" dirty="0"/>
              <a:t> </a:t>
            </a:r>
            <a:r>
              <a:rPr lang="id-ID" dirty="0" err="1"/>
              <a:t>test</a:t>
            </a:r>
            <a:r>
              <a:rPr lang="id-ID" dirty="0"/>
              <a:t> dengan selenium, pertama kita perlu </a:t>
            </a:r>
            <a:r>
              <a:rPr lang="id-ID" dirty="0" err="1"/>
              <a:t>menginstall</a:t>
            </a:r>
            <a:r>
              <a:rPr lang="id-ID" dirty="0"/>
              <a:t> terlebih dahulu selenium tersebut melalui terminal. Kemudian </a:t>
            </a:r>
            <a:r>
              <a:rPr lang="id-ID" dirty="0" err="1"/>
              <a:t>mengimport</a:t>
            </a:r>
            <a:r>
              <a:rPr lang="id-ID" dirty="0"/>
              <a:t> beberapa </a:t>
            </a:r>
            <a:r>
              <a:rPr lang="id-ID" dirty="0" err="1"/>
              <a:t>library</a:t>
            </a:r>
            <a:r>
              <a:rPr lang="id-ID" dirty="0"/>
              <a:t> yang dibutuhkan. Kemudian gunakan </a:t>
            </a:r>
            <a:r>
              <a:rPr lang="id-ID" dirty="0" err="1"/>
              <a:t>Chrome</a:t>
            </a:r>
            <a:r>
              <a:rPr lang="id-ID" dirty="0"/>
              <a:t> sebagai platform dalam pengujian yang di </a:t>
            </a:r>
            <a:r>
              <a:rPr lang="id-ID" dirty="0" err="1"/>
              <a:t>assign</a:t>
            </a:r>
            <a:r>
              <a:rPr lang="id-ID" dirty="0"/>
              <a:t> ke dalam variabel </a:t>
            </a:r>
            <a:r>
              <a:rPr lang="id-ID" dirty="0" err="1"/>
              <a:t>driver</a:t>
            </a:r>
            <a:r>
              <a:rPr lang="id-ID" dirty="0"/>
              <a:t>. </a:t>
            </a:r>
          </a:p>
          <a:p>
            <a:endParaRPr lang="id-ID" dirty="0"/>
          </a:p>
          <a:p>
            <a:r>
              <a:rPr lang="id-ID" dirty="0"/>
              <a:t>Gunakan </a:t>
            </a:r>
            <a:r>
              <a:rPr lang="id-ID" dirty="0" err="1"/>
              <a:t>method</a:t>
            </a:r>
            <a:r>
              <a:rPr lang="id-ID" dirty="0"/>
              <a:t> </a:t>
            </a:r>
            <a:r>
              <a:rPr lang="id-ID" dirty="0" err="1"/>
              <a:t>get</a:t>
            </a:r>
            <a:r>
              <a:rPr lang="id-ID" dirty="0"/>
              <a:t> untuk mengakses </a:t>
            </a:r>
            <a:r>
              <a:rPr lang="id-ID" dirty="0" err="1"/>
              <a:t>link</a:t>
            </a:r>
            <a:endParaRPr lang="id-ID" dirty="0"/>
          </a:p>
          <a:p>
            <a:endParaRPr lang="id-ID" dirty="0"/>
          </a:p>
          <a:p>
            <a:r>
              <a:rPr lang="id-ID" dirty="0"/>
              <a:t>Gunakan </a:t>
            </a:r>
            <a:r>
              <a:rPr lang="id-ID" dirty="0" err="1"/>
              <a:t>method</a:t>
            </a:r>
            <a:r>
              <a:rPr lang="id-ID" dirty="0"/>
              <a:t> </a:t>
            </a:r>
            <a:r>
              <a:rPr lang="id-ID" dirty="0" err="1"/>
              <a:t>find_element</a:t>
            </a:r>
            <a:r>
              <a:rPr lang="id-ID" dirty="0"/>
              <a:t> untuk menarget sebuah </a:t>
            </a:r>
            <a:r>
              <a:rPr lang="id-ID" dirty="0" err="1"/>
              <a:t>element</a:t>
            </a:r>
            <a:endParaRPr lang="id-ID" dirty="0"/>
          </a:p>
          <a:p>
            <a:endParaRPr lang="id-ID" dirty="0"/>
          </a:p>
          <a:p>
            <a:r>
              <a:rPr lang="id-ID" dirty="0"/>
              <a:t>Gunakan </a:t>
            </a:r>
            <a:r>
              <a:rPr lang="id-ID" dirty="0" err="1"/>
              <a:t>method</a:t>
            </a:r>
            <a:r>
              <a:rPr lang="id-ID" dirty="0"/>
              <a:t> </a:t>
            </a:r>
            <a:r>
              <a:rPr lang="id-ID" dirty="0" err="1"/>
              <a:t>send_keys</a:t>
            </a:r>
            <a:r>
              <a:rPr lang="id-ID" dirty="0"/>
              <a:t> untuk mengisi kredensial</a:t>
            </a:r>
          </a:p>
          <a:p>
            <a:endParaRPr lang="id-ID" dirty="0"/>
          </a:p>
          <a:p>
            <a:r>
              <a:rPr lang="id-ID" dirty="0"/>
              <a:t>Gunakan </a:t>
            </a:r>
            <a:r>
              <a:rPr lang="id-ID" dirty="0" err="1"/>
              <a:t>method</a:t>
            </a:r>
            <a:r>
              <a:rPr lang="id-ID" dirty="0"/>
              <a:t> </a:t>
            </a:r>
            <a:r>
              <a:rPr lang="id-ID" dirty="0" err="1"/>
              <a:t>click</a:t>
            </a:r>
            <a:r>
              <a:rPr lang="id-ID" dirty="0"/>
              <a:t> untuk melakukan klik kiri pada </a:t>
            </a:r>
            <a:r>
              <a:rPr lang="id-ID" dirty="0" err="1"/>
              <a:t>element</a:t>
            </a:r>
            <a:endParaRPr lang="id-ID" dirty="0"/>
          </a:p>
          <a:p>
            <a:endParaRPr lang="id-ID" dirty="0"/>
          </a:p>
          <a:p>
            <a:r>
              <a:rPr lang="id-ID" dirty="0"/>
              <a:t>Gunakan </a:t>
            </a:r>
            <a:r>
              <a:rPr lang="id-ID" dirty="0" err="1"/>
              <a:t>time.sleep</a:t>
            </a:r>
            <a:r>
              <a:rPr lang="id-ID" dirty="0"/>
              <a:t> untuk memberikan </a:t>
            </a:r>
            <a:r>
              <a:rPr lang="id-ID" dirty="0" err="1"/>
              <a:t>delay</a:t>
            </a:r>
            <a:r>
              <a:rPr lang="id-ID" dirty="0"/>
              <a:t> transisi saat pindah halaman</a:t>
            </a:r>
          </a:p>
          <a:p>
            <a:endParaRPr lang="id-ID" dirty="0"/>
          </a:p>
          <a:p>
            <a:r>
              <a:rPr lang="id-ID" dirty="0" err="1"/>
              <a:t>Method</a:t>
            </a:r>
            <a:r>
              <a:rPr lang="id-ID" dirty="0"/>
              <a:t> </a:t>
            </a:r>
            <a:r>
              <a:rPr lang="id-ID" dirty="0" err="1"/>
              <a:t>diatas</a:t>
            </a:r>
            <a:r>
              <a:rPr lang="id-ID" dirty="0"/>
              <a:t> digunakan untuk melakukan skenario yang telah disebutkan sebelumnya pada </a:t>
            </a:r>
            <a:r>
              <a:rPr lang="id-ID" dirty="0" err="1"/>
              <a:t>slide</a:t>
            </a:r>
            <a:r>
              <a:rPr lang="id-ID" dirty="0"/>
              <a:t> skenario pengujian</a:t>
            </a: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0DF57-331F-4AF9-A064-C12CCAB8639E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0899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Hasil pengujian otomatis berhasil dilakukan</a:t>
            </a: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0DF57-331F-4AF9-A064-C12CCAB8639E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5248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9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mbar Panorama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0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91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93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99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9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4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2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7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8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8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6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58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Praktik Manual &amp; Automated Testing pada Aplikasi Web E-Commerce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475579"/>
            <a:ext cx="7526338" cy="865953"/>
          </a:xfrm>
        </p:spPr>
        <p:txBody>
          <a:bodyPr>
            <a:noAutofit/>
          </a:bodyPr>
          <a:lstStyle/>
          <a:p>
            <a:r>
              <a:rPr sz="1600" dirty="0"/>
              <a:t>Pandu </a:t>
            </a:r>
            <a:r>
              <a:rPr sz="1600" dirty="0" err="1"/>
              <a:t>Persada</a:t>
            </a:r>
            <a:r>
              <a:rPr sz="1600" dirty="0"/>
              <a:t> Tanjung</a:t>
            </a:r>
          </a:p>
          <a:p>
            <a:r>
              <a:rPr lang="id-ID" sz="1600" dirty="0"/>
              <a:t>G6401221097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Skenario Pengujian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4AAD5C09-B000-A2D4-B8D5-9ADE0C376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467820"/>
            <a:ext cx="7524003" cy="36365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dirty="0"/>
              <a:t>Skenario pengujian menggunakan dua teknik yakni:</a:t>
            </a:r>
          </a:p>
          <a:p>
            <a:pPr>
              <a:buAutoNum type="arabicPeriod"/>
            </a:pPr>
            <a:r>
              <a:rPr lang="id-ID" dirty="0"/>
              <a:t>Manual</a:t>
            </a:r>
          </a:p>
          <a:p>
            <a:pPr marL="0" indent="0">
              <a:buNone/>
            </a:pPr>
            <a:r>
              <a:rPr lang="id-ID" dirty="0"/>
              <a:t>skenario meliputi </a:t>
            </a:r>
            <a:r>
              <a:rPr lang="id-ID" dirty="0" err="1"/>
              <a:t>test</a:t>
            </a:r>
            <a:r>
              <a:rPr lang="id-ID" dirty="0"/>
              <a:t> </a:t>
            </a:r>
            <a:r>
              <a:rPr lang="id-ID" dirty="0" err="1"/>
              <a:t>login</a:t>
            </a:r>
            <a:r>
              <a:rPr lang="id-ID" dirty="0"/>
              <a:t> pada situs web dan </a:t>
            </a:r>
            <a:r>
              <a:rPr lang="id-ID" dirty="0" err="1"/>
              <a:t>test</a:t>
            </a:r>
            <a:r>
              <a:rPr lang="id-ID" dirty="0"/>
              <a:t> untuk menambahkan 2 produk ke </a:t>
            </a:r>
            <a:r>
              <a:rPr lang="id-ID" dirty="0" err="1"/>
              <a:t>cart</a:t>
            </a:r>
            <a:endParaRPr lang="id-ID" dirty="0"/>
          </a:p>
          <a:p>
            <a:pPr>
              <a:buFont typeface="+mj-lt"/>
              <a:buAutoNum type="arabicPeriod" startAt="2"/>
            </a:pPr>
            <a:r>
              <a:rPr lang="id-ID" dirty="0" err="1"/>
              <a:t>Automation</a:t>
            </a:r>
            <a:r>
              <a:rPr lang="id-ID" dirty="0"/>
              <a:t> </a:t>
            </a:r>
          </a:p>
          <a:p>
            <a:pPr marL="0" indent="0">
              <a:buNone/>
            </a:pPr>
            <a:r>
              <a:rPr lang="id-ID" dirty="0"/>
              <a:t>skenario meliputi</a:t>
            </a:r>
          </a:p>
          <a:p>
            <a:pPr>
              <a:buFontTx/>
              <a:buChar char="-"/>
            </a:pPr>
            <a:r>
              <a:rPr lang="id-ID" dirty="0" err="1"/>
              <a:t>Test</a:t>
            </a:r>
            <a:r>
              <a:rPr lang="id-ID" dirty="0"/>
              <a:t> </a:t>
            </a:r>
            <a:r>
              <a:rPr lang="id-ID" dirty="0" err="1"/>
              <a:t>login</a:t>
            </a:r>
            <a:r>
              <a:rPr lang="id-ID" dirty="0"/>
              <a:t> ke situs web</a:t>
            </a:r>
          </a:p>
          <a:p>
            <a:pPr>
              <a:buFontTx/>
              <a:buChar char="-"/>
            </a:pPr>
            <a:r>
              <a:rPr lang="id-ID" dirty="0" err="1"/>
              <a:t>Test</a:t>
            </a:r>
            <a:r>
              <a:rPr lang="id-ID" dirty="0"/>
              <a:t> menambahkan 2 produk ke </a:t>
            </a:r>
            <a:r>
              <a:rPr lang="id-ID" dirty="0" err="1"/>
              <a:t>cart</a:t>
            </a:r>
            <a:endParaRPr lang="id-ID" dirty="0"/>
          </a:p>
          <a:p>
            <a:pPr>
              <a:buFontTx/>
              <a:buChar char="-"/>
            </a:pPr>
            <a:r>
              <a:rPr lang="id-ID" dirty="0" err="1"/>
              <a:t>Test</a:t>
            </a:r>
            <a:r>
              <a:rPr lang="id-ID" dirty="0"/>
              <a:t> melakukan proses </a:t>
            </a:r>
            <a:r>
              <a:rPr lang="id-ID" dirty="0" err="1"/>
              <a:t>checkout</a:t>
            </a:r>
            <a:r>
              <a:rPr lang="id-ID" dirty="0"/>
              <a:t> pada </a:t>
            </a:r>
            <a:r>
              <a:rPr lang="id-ID" dirty="0" err="1"/>
              <a:t>cart</a:t>
            </a:r>
            <a:endParaRPr lang="id-ID" dirty="0"/>
          </a:p>
          <a:p>
            <a:pPr>
              <a:buFontTx/>
              <a:buChar char="-"/>
            </a:pPr>
            <a:r>
              <a:rPr lang="id-ID" dirty="0" err="1"/>
              <a:t>Test</a:t>
            </a:r>
            <a:r>
              <a:rPr lang="id-ID" dirty="0"/>
              <a:t> untuk mengisi data diri di dalam proses </a:t>
            </a:r>
            <a:r>
              <a:rPr lang="id-ID" dirty="0" err="1"/>
              <a:t>checkout</a:t>
            </a:r>
            <a:endParaRPr lang="id-ID" dirty="0"/>
          </a:p>
          <a:p>
            <a:pPr>
              <a:buFontTx/>
              <a:buChar char="-"/>
            </a:pPr>
            <a:r>
              <a:rPr lang="id-ID" dirty="0" err="1"/>
              <a:t>Test</a:t>
            </a:r>
            <a:r>
              <a:rPr lang="id-ID" dirty="0"/>
              <a:t> finalisasi </a:t>
            </a:r>
            <a:r>
              <a:rPr lang="id-ID" dirty="0" err="1"/>
              <a:t>checkout</a:t>
            </a:r>
            <a:r>
              <a:rPr lang="id-ID" dirty="0"/>
              <a:t> hingga muncul tulisan ‘</a:t>
            </a:r>
            <a:r>
              <a:rPr lang="id-ID" dirty="0" err="1"/>
              <a:t>Thank</a:t>
            </a:r>
            <a:r>
              <a:rPr lang="id-ID" dirty="0"/>
              <a:t> You’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Test Case Manual</a:t>
            </a:r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A1FF1B69-8A5D-1B7E-4D81-B9351E231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6631" y="2222500"/>
            <a:ext cx="6130737" cy="443202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B7002-2A13-3921-635C-5AD23BA3C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ED5B-E61D-7F23-91CF-B35E544F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Test Case Manual</a:t>
            </a:r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7E85EFEB-A598-57A0-5C17-157461AE4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791" y="2366135"/>
            <a:ext cx="6552418" cy="429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5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Automation Test </a:t>
            </a:r>
            <a:r>
              <a:rPr dirty="0" err="1"/>
              <a:t>dengan</a:t>
            </a:r>
            <a:r>
              <a:rPr dirty="0"/>
              <a:t> Selenium</a:t>
            </a:r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E75D1637-7C19-F381-A8CD-85FB8301C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b="52324"/>
          <a:stretch/>
        </p:blipFill>
        <p:spPr>
          <a:xfrm>
            <a:off x="132860" y="2232813"/>
            <a:ext cx="4743941" cy="2770987"/>
          </a:xfrm>
        </p:spPr>
      </p:pic>
      <p:pic>
        <p:nvPicPr>
          <p:cNvPr id="8" name="Tampungan Konten 6">
            <a:extLst>
              <a:ext uri="{FF2B5EF4-FFF2-40B4-BE49-F238E27FC236}">
                <a16:creationId xmlns:a16="http://schemas.microsoft.com/office/drawing/2014/main" id="{A258FDB5-0F32-C34F-472E-02817AF01B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7413"/>
          <a:stretch/>
        </p:blipFill>
        <p:spPr>
          <a:xfrm>
            <a:off x="4653279" y="3618306"/>
            <a:ext cx="4490721" cy="289330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Hasil Pengujian Otomatis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374306"/>
            <a:ext cx="7524003" cy="2244938"/>
          </a:xfrm>
        </p:spPr>
        <p:txBody>
          <a:bodyPr/>
          <a:lstStyle/>
          <a:p>
            <a:r>
              <a:rPr dirty="0"/>
              <a:t>Hasil </a:t>
            </a:r>
            <a:r>
              <a:rPr dirty="0" err="1"/>
              <a:t>pengujian</a:t>
            </a:r>
            <a:r>
              <a:rPr dirty="0"/>
              <a:t> </a:t>
            </a:r>
            <a:r>
              <a:rPr dirty="0" err="1"/>
              <a:t>otomatis</a:t>
            </a:r>
            <a:r>
              <a:rPr dirty="0"/>
              <a:t> </a:t>
            </a:r>
            <a:r>
              <a:rPr dirty="0" err="1"/>
              <a:t>menggunakan</a:t>
            </a:r>
            <a:r>
              <a:rPr dirty="0"/>
              <a:t> Selenium:</a:t>
            </a:r>
          </a:p>
          <a:p>
            <a:r>
              <a:rPr dirty="0"/>
              <a:t>Expected Result: Halaman 'Thank You' </a:t>
            </a:r>
            <a:r>
              <a:rPr dirty="0" err="1"/>
              <a:t>muncul</a:t>
            </a:r>
            <a:r>
              <a:rPr dirty="0"/>
              <a:t> </a:t>
            </a:r>
            <a:r>
              <a:rPr dirty="0" err="1"/>
              <a:t>setelah</a:t>
            </a:r>
            <a:r>
              <a:rPr dirty="0"/>
              <a:t> checkout</a:t>
            </a:r>
          </a:p>
          <a:p>
            <a:r>
              <a:rPr dirty="0"/>
              <a:t>Actual Result: </a:t>
            </a:r>
            <a:r>
              <a:rPr lang="en-US" dirty="0"/>
              <a:t>Halaman 'Thank You'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checkout</a:t>
            </a:r>
            <a:endParaRPr lang="id-ID" dirty="0"/>
          </a:p>
          <a:p>
            <a:r>
              <a:rPr dirty="0"/>
              <a:t>Status: Pass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B8D2C9B7-665B-BBBC-9179-81B39E947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30" y="4829048"/>
            <a:ext cx="8878539" cy="18100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Diskusi Manual vs Otomatis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369013"/>
          </a:xfrm>
        </p:spPr>
        <p:txBody>
          <a:bodyPr>
            <a:normAutofit fontScale="85000" lnSpcReduction="10000"/>
          </a:bodyPr>
          <a:lstStyle/>
          <a:p>
            <a:r>
              <a:rPr dirty="0" err="1"/>
              <a:t>Diskusikan</a:t>
            </a:r>
            <a:r>
              <a:rPr dirty="0"/>
              <a:t> </a:t>
            </a:r>
            <a:r>
              <a:rPr dirty="0" err="1"/>
              <a:t>perbandingan</a:t>
            </a:r>
            <a:r>
              <a:rPr dirty="0"/>
              <a:t> </a:t>
            </a:r>
            <a:r>
              <a:rPr dirty="0" err="1"/>
              <a:t>antara</a:t>
            </a:r>
            <a:r>
              <a:rPr dirty="0"/>
              <a:t> manual testing dan automated testing</a:t>
            </a:r>
          </a:p>
          <a:p>
            <a:pPr marL="0" indent="0">
              <a:buNone/>
            </a:pPr>
            <a:r>
              <a:rPr lang="id-ID" dirty="0"/>
              <a:t>Perbedaan mendasar adalah </a:t>
            </a:r>
            <a:r>
              <a:rPr lang="id-ID" dirty="0" err="1"/>
              <a:t>automation</a:t>
            </a:r>
            <a:r>
              <a:rPr lang="id-ID" dirty="0"/>
              <a:t> testing menggunakan alat dan manual tidak.</a:t>
            </a:r>
            <a:endParaRPr dirty="0"/>
          </a:p>
          <a:p>
            <a:r>
              <a:rPr dirty="0"/>
              <a:t>Apa yang </a:t>
            </a:r>
            <a:r>
              <a:rPr dirty="0" err="1"/>
              <a:t>bisa</a:t>
            </a:r>
            <a:r>
              <a:rPr dirty="0"/>
              <a:t> </a:t>
            </a:r>
            <a:r>
              <a:rPr dirty="0" err="1"/>
              <a:t>diuji</a:t>
            </a:r>
            <a:r>
              <a:rPr dirty="0"/>
              <a:t> </a:t>
            </a:r>
            <a:r>
              <a:rPr dirty="0" err="1"/>
              <a:t>lebih</a:t>
            </a:r>
            <a:r>
              <a:rPr dirty="0"/>
              <a:t> </a:t>
            </a:r>
            <a:r>
              <a:rPr dirty="0" err="1"/>
              <a:t>lanjut</a:t>
            </a:r>
            <a:r>
              <a:rPr dirty="0"/>
              <a:t> </a:t>
            </a:r>
            <a:r>
              <a:rPr dirty="0" err="1"/>
              <a:t>dari</a:t>
            </a:r>
            <a:r>
              <a:rPr dirty="0"/>
              <a:t> </a:t>
            </a:r>
            <a:r>
              <a:rPr dirty="0" err="1"/>
              <a:t>aplikasi</a:t>
            </a:r>
            <a:r>
              <a:rPr dirty="0"/>
              <a:t> </a:t>
            </a:r>
            <a:r>
              <a:rPr dirty="0" err="1"/>
              <a:t>ini</a:t>
            </a:r>
            <a:r>
              <a:rPr dirty="0"/>
              <a:t>?</a:t>
            </a:r>
          </a:p>
          <a:p>
            <a:pPr marL="0" indent="0">
              <a:buNone/>
            </a:pPr>
            <a:r>
              <a:rPr lang="id-ID" dirty="0"/>
              <a:t>Melakukan </a:t>
            </a:r>
            <a:r>
              <a:rPr lang="id-ID" dirty="0" err="1"/>
              <a:t>sorting</a:t>
            </a:r>
            <a:r>
              <a:rPr lang="id-ID" dirty="0"/>
              <a:t> produk, </a:t>
            </a:r>
            <a:r>
              <a:rPr lang="id-ID" dirty="0" err="1"/>
              <a:t>remove</a:t>
            </a:r>
            <a:r>
              <a:rPr lang="id-ID" dirty="0"/>
              <a:t> produk dari </a:t>
            </a:r>
            <a:r>
              <a:rPr lang="id-ID" dirty="0" err="1"/>
              <a:t>cart</a:t>
            </a:r>
            <a:r>
              <a:rPr lang="id-ID" dirty="0"/>
              <a:t>, buka detail produk</a:t>
            </a:r>
            <a:endParaRPr dirty="0"/>
          </a:p>
          <a:p>
            <a:r>
              <a:rPr dirty="0"/>
              <a:t>Apa </a:t>
            </a:r>
            <a:r>
              <a:rPr dirty="0" err="1"/>
              <a:t>kelebihan</a:t>
            </a:r>
            <a:r>
              <a:rPr dirty="0"/>
              <a:t> dan </a:t>
            </a:r>
            <a:r>
              <a:rPr dirty="0" err="1"/>
              <a:t>kekurangan</a:t>
            </a:r>
            <a:r>
              <a:rPr dirty="0"/>
              <a:t> manual testing vs automated testing?</a:t>
            </a:r>
          </a:p>
          <a:p>
            <a:pPr marL="0" indent="0">
              <a:buNone/>
            </a:pPr>
            <a:r>
              <a:rPr lang="id-ID" dirty="0"/>
              <a:t>Manual testing</a:t>
            </a:r>
          </a:p>
          <a:p>
            <a:pPr marL="0" indent="0">
              <a:buNone/>
            </a:pPr>
            <a:r>
              <a:rPr lang="id-ID" dirty="0"/>
              <a:t>Kelebihan: lebih detail dan dapat lebih improvisasi</a:t>
            </a:r>
          </a:p>
          <a:p>
            <a:pPr marL="0" indent="0">
              <a:buNone/>
            </a:pPr>
            <a:r>
              <a:rPr dirty="0" err="1"/>
              <a:t>Kekurangan</a:t>
            </a:r>
            <a:r>
              <a:rPr dirty="0"/>
              <a:t>: </a:t>
            </a:r>
            <a:r>
              <a:rPr dirty="0" err="1"/>
              <a:t>membutuhkan</a:t>
            </a:r>
            <a:r>
              <a:rPr dirty="0"/>
              <a:t> </a:t>
            </a:r>
            <a:r>
              <a:rPr dirty="0" err="1"/>
              <a:t>waktu</a:t>
            </a:r>
            <a:r>
              <a:rPr dirty="0"/>
              <a:t> yang lama</a:t>
            </a:r>
          </a:p>
          <a:p>
            <a:pPr marL="0" indent="0">
              <a:buNone/>
            </a:pPr>
            <a:r>
              <a:rPr dirty="0"/>
              <a:t>Automation</a:t>
            </a:r>
          </a:p>
          <a:p>
            <a:pPr marL="0" indent="0">
              <a:buNone/>
            </a:pPr>
            <a:r>
              <a:rPr lang="id-ID" dirty="0"/>
              <a:t>Kelebihan: waktu yang lebih cepat</a:t>
            </a:r>
          </a:p>
          <a:p>
            <a:pPr marL="0" indent="0">
              <a:buNone/>
            </a:pPr>
            <a:r>
              <a:rPr dirty="0" err="1"/>
              <a:t>Kekurangan</a:t>
            </a:r>
            <a:r>
              <a:rPr dirty="0"/>
              <a:t>: </a:t>
            </a:r>
            <a:r>
              <a:rPr dirty="0" err="1"/>
              <a:t>tidak</a:t>
            </a:r>
            <a:r>
              <a:rPr dirty="0"/>
              <a:t> </a:t>
            </a:r>
            <a:r>
              <a:rPr dirty="0" err="1"/>
              <a:t>dapat</a:t>
            </a:r>
            <a:r>
              <a:rPr dirty="0"/>
              <a:t> </a:t>
            </a:r>
            <a:r>
              <a:rPr dirty="0" err="1"/>
              <a:t>melakukan</a:t>
            </a:r>
            <a:r>
              <a:rPr dirty="0"/>
              <a:t> </a:t>
            </a:r>
            <a:r>
              <a:rPr dirty="0" err="1"/>
              <a:t>improvisasi</a:t>
            </a:r>
            <a:r>
              <a:rPr dirty="0"/>
              <a:t> pada </a:t>
            </a:r>
            <a:r>
              <a:rPr dirty="0" err="1"/>
              <a:t>saat</a:t>
            </a:r>
            <a:r>
              <a:rPr dirty="0"/>
              <a:t> </a:t>
            </a:r>
            <a:r>
              <a:rPr dirty="0" err="1"/>
              <a:t>menjalankan</a:t>
            </a:r>
            <a:r>
              <a:rPr dirty="0"/>
              <a:t> test </a:t>
            </a:r>
            <a:r>
              <a:rPr dirty="0" err="1"/>
              <a:t>atau</a:t>
            </a:r>
            <a:r>
              <a:rPr dirty="0"/>
              <a:t> minim </a:t>
            </a:r>
            <a:r>
              <a:rPr dirty="0" err="1"/>
              <a:t>eksplorasi</a:t>
            </a:r>
            <a:r>
              <a:rPr dirty="0"/>
              <a:t> </a:t>
            </a:r>
            <a:r>
              <a:rPr dirty="0" err="1"/>
              <a:t>serta</a:t>
            </a:r>
            <a:r>
              <a:rPr dirty="0"/>
              <a:t> </a:t>
            </a:r>
            <a:r>
              <a:rPr dirty="0" err="1"/>
              <a:t>perlu</a:t>
            </a:r>
            <a:r>
              <a:rPr dirty="0"/>
              <a:t> </a:t>
            </a:r>
            <a:r>
              <a:rPr dirty="0" err="1"/>
              <a:t>banyak</a:t>
            </a:r>
            <a:r>
              <a:rPr dirty="0"/>
              <a:t> </a:t>
            </a:r>
            <a:r>
              <a:rPr lang="id-ID" dirty="0"/>
              <a:t>l</a:t>
            </a:r>
            <a:r>
              <a:rPr dirty="0" err="1"/>
              <a:t>atihan</a:t>
            </a:r>
            <a:r>
              <a:rPr dirty="0"/>
              <a:t> </a:t>
            </a:r>
            <a:r>
              <a:rPr dirty="0" err="1"/>
              <a:t>dalam</a:t>
            </a:r>
            <a:r>
              <a:rPr dirty="0"/>
              <a:t> </a:t>
            </a:r>
            <a:r>
              <a:rPr dirty="0" err="1"/>
              <a:t>merancang</a:t>
            </a:r>
            <a:r>
              <a:rPr dirty="0"/>
              <a:t> </a:t>
            </a:r>
            <a:r>
              <a:rPr dirty="0" err="1"/>
              <a:t>kodenya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pat Dikutip">
  <a:themeElements>
    <a:clrScheme name="Dapat Dikutip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Dapat Dikutip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Dapat Dikutip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TM03457503[[fn=Dapat Dikutip]]</Template>
  <TotalTime>55</TotalTime>
  <Words>394</Words>
  <Application>Microsoft Office PowerPoint</Application>
  <PresentationFormat>Tampilan Layar (4:3)</PresentationFormat>
  <Paragraphs>54</Paragraphs>
  <Slides>7</Slides>
  <Notes>4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Wingdings 2</vt:lpstr>
      <vt:lpstr>Dapat Dikutip</vt:lpstr>
      <vt:lpstr>Praktik Manual &amp; Automated Testing pada Aplikasi Web E-Commerce</vt:lpstr>
      <vt:lpstr>Skenario Pengujian</vt:lpstr>
      <vt:lpstr>Test Case Manual</vt:lpstr>
      <vt:lpstr>Test Case Manual</vt:lpstr>
      <vt:lpstr>Automation Test dengan Selenium</vt:lpstr>
      <vt:lpstr>Hasil Pengujian Otomatis</vt:lpstr>
      <vt:lpstr>Diskusi Manual vs Otomatis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Pandu Tanjung</cp:lastModifiedBy>
  <cp:revision>2</cp:revision>
  <dcterms:created xsi:type="dcterms:W3CDTF">2013-01-27T09:14:16Z</dcterms:created>
  <dcterms:modified xsi:type="dcterms:W3CDTF">2025-05-14T13:46:24Z</dcterms:modified>
  <cp:category/>
</cp:coreProperties>
</file>