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A032-C50D-4702-B9BF-2CE41BF2BF0E}" type="datetimeFigureOut">
              <a:rPr lang="ru-RU" smtClean="0"/>
              <a:t>15.04.2013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F2EA-AF6A-4100-B95D-FB999EEC7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38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A032-C50D-4702-B9BF-2CE41BF2BF0E}" type="datetimeFigureOut">
              <a:rPr lang="ru-RU" smtClean="0"/>
              <a:t>15.04.2013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F2EA-AF6A-4100-B95D-FB999EEC7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40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A032-C50D-4702-B9BF-2CE41BF2BF0E}" type="datetimeFigureOut">
              <a:rPr lang="ru-RU" smtClean="0"/>
              <a:t>15.04.2013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F2EA-AF6A-4100-B95D-FB999EEC7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65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A032-C50D-4702-B9BF-2CE41BF2BF0E}" type="datetimeFigureOut">
              <a:rPr lang="ru-RU" smtClean="0"/>
              <a:t>15.04.2013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F2EA-AF6A-4100-B95D-FB999EEC7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67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A032-C50D-4702-B9BF-2CE41BF2BF0E}" type="datetimeFigureOut">
              <a:rPr lang="ru-RU" smtClean="0"/>
              <a:t>15.04.2013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F2EA-AF6A-4100-B95D-FB999EEC7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07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A032-C50D-4702-B9BF-2CE41BF2BF0E}" type="datetimeFigureOut">
              <a:rPr lang="ru-RU" smtClean="0"/>
              <a:t>15.04.2013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F2EA-AF6A-4100-B95D-FB999EEC7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88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A032-C50D-4702-B9BF-2CE41BF2BF0E}" type="datetimeFigureOut">
              <a:rPr lang="ru-RU" smtClean="0"/>
              <a:t>15.04.2013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F2EA-AF6A-4100-B95D-FB999EEC7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4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A032-C50D-4702-B9BF-2CE41BF2BF0E}" type="datetimeFigureOut">
              <a:rPr lang="ru-RU" smtClean="0"/>
              <a:t>15.04.2013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F2EA-AF6A-4100-B95D-FB999EEC7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64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A032-C50D-4702-B9BF-2CE41BF2BF0E}" type="datetimeFigureOut">
              <a:rPr lang="ru-RU" smtClean="0"/>
              <a:t>15.04.2013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F2EA-AF6A-4100-B95D-FB999EEC7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41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A032-C50D-4702-B9BF-2CE41BF2BF0E}" type="datetimeFigureOut">
              <a:rPr lang="ru-RU" smtClean="0"/>
              <a:t>15.04.2013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F2EA-AF6A-4100-B95D-FB999EEC7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3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A032-C50D-4702-B9BF-2CE41BF2BF0E}" type="datetimeFigureOut">
              <a:rPr lang="ru-RU" smtClean="0"/>
              <a:t>15.04.2013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F2EA-AF6A-4100-B95D-FB999EEC7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62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DA032-C50D-4702-B9BF-2CE41BF2BF0E}" type="datetimeFigureOut">
              <a:rPr lang="ru-RU" smtClean="0"/>
              <a:t>15.04.2013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F2EA-AF6A-4100-B95D-FB999EEC7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15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Задача К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46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полноценного проектирования решения этой задачи в иерархию классов C++ необходимо вывести кое-какие условия, о которых умолчано в задании, затем тщательно проанализировать все условия вместе и принять пять ключевых решений по выбору того или иного пути реализации.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43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Необходимо реализовать простую электронную таблицу в виде программы, выполняющейся из командной строки. Она должна уметь обрабатывать ячейки таблицы как и более продвинутые аналоги, только с упрощенным синтаксисом выражений. Каждая ячейка может содержать: </a:t>
            </a:r>
          </a:p>
          <a:p>
            <a:pPr>
              <a:buFontTx/>
              <a:buChar char="-"/>
            </a:pPr>
            <a:r>
              <a:rPr lang="ru-RU" dirty="0" smtClean="0"/>
              <a:t>Ничего </a:t>
            </a:r>
          </a:p>
          <a:p>
            <a:pPr>
              <a:buFontTx/>
              <a:buChar char="-"/>
            </a:pPr>
            <a:r>
              <a:rPr lang="ru-RU" dirty="0" smtClean="0"/>
              <a:t>Неотрицательное целое число </a:t>
            </a:r>
          </a:p>
          <a:p>
            <a:pPr>
              <a:buFontTx/>
              <a:buChar char="-"/>
            </a:pPr>
            <a:r>
              <a:rPr lang="ru-RU" dirty="0" smtClean="0"/>
              <a:t>Текстовые строки, которые начинаются с символа ' </a:t>
            </a:r>
          </a:p>
          <a:p>
            <a:pPr>
              <a:buFontTx/>
              <a:buChar char="-"/>
            </a:pPr>
            <a:r>
              <a:rPr lang="ru-RU" dirty="0" smtClean="0"/>
              <a:t>Строки-выражения, которые начинаются с символа '=' и могут содержать неотрицательные целые числа, ссылки на ячейки и простые арифметические выражения. </a:t>
            </a:r>
          </a:p>
          <a:p>
            <a:pPr>
              <a:buFontTx/>
              <a:buChar char="-"/>
            </a:pPr>
            <a:r>
              <a:rPr lang="ru-RU" dirty="0" smtClean="0"/>
              <a:t>Скобки запрещены, у всех операций одинаковый приоритет. </a:t>
            </a:r>
          </a:p>
          <a:p>
            <a:pPr>
              <a:buFontTx/>
              <a:buChar char="-"/>
            </a:pPr>
            <a:r>
              <a:rPr lang="ru-RU" dirty="0" smtClean="0"/>
              <a:t>Ссылки на ячейки состоят из одной латинской буквы и следующей за ней цифры.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049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Эти ограничения введены для упрощения разбора выражений, поскольку разбор выражений не является основной частью проблемы. Вы можете спокойно положиться на эти ограничения. Вот грамматика содержимого ячейки: </a:t>
            </a:r>
          </a:p>
          <a:p>
            <a:r>
              <a:rPr lang="en-US" dirty="0" smtClean="0"/>
              <a:t>expression ::= '=' term {operation term}* </a:t>
            </a:r>
            <a:endParaRPr lang="ru-RU" dirty="0" smtClean="0"/>
          </a:p>
          <a:p>
            <a:r>
              <a:rPr lang="en-US" dirty="0" smtClean="0"/>
              <a:t>term ::= </a:t>
            </a:r>
            <a:r>
              <a:rPr lang="en-US" dirty="0" err="1" smtClean="0"/>
              <a:t>cell_reference</a:t>
            </a:r>
            <a:r>
              <a:rPr lang="en-US" dirty="0" smtClean="0"/>
              <a:t> | </a:t>
            </a:r>
            <a:r>
              <a:rPr lang="en-US" dirty="0" err="1" smtClean="0"/>
              <a:t>nonnegative_number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err="1" smtClean="0"/>
              <a:t>cell_reference</a:t>
            </a:r>
            <a:r>
              <a:rPr lang="en-US" dirty="0" smtClean="0"/>
              <a:t> ::= [A-</a:t>
            </a:r>
            <a:r>
              <a:rPr lang="en-US" dirty="0" err="1" smtClean="0"/>
              <a:t>Za</a:t>
            </a:r>
            <a:r>
              <a:rPr lang="en-US" dirty="0" smtClean="0"/>
              <a:t>-z][0-9] </a:t>
            </a:r>
            <a:r>
              <a:rPr lang="ru-RU" dirty="0" smtClean="0"/>
              <a:t>--</a:t>
            </a:r>
          </a:p>
          <a:p>
            <a:r>
              <a:rPr lang="en-US" dirty="0" smtClean="0"/>
              <a:t>operation ::= '+' | '-' | '*' | '/' text ::= '\'' {</a:t>
            </a:r>
            <a:r>
              <a:rPr lang="en-US" dirty="0" err="1" smtClean="0"/>
              <a:t>printable_character</a:t>
            </a:r>
            <a:r>
              <a:rPr lang="en-US" dirty="0" smtClean="0"/>
              <a:t>} </a:t>
            </a:r>
            <a:br>
              <a:rPr lang="en-US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80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Процесс обработки: </a:t>
            </a:r>
          </a:p>
          <a:p>
            <a:r>
              <a:rPr lang="ru-RU" dirty="0" smtClean="0"/>
              <a:t>Все выражения должны быть заменены на вычисленный результат. </a:t>
            </a:r>
          </a:p>
          <a:p>
            <a:r>
              <a:rPr lang="ru-RU" dirty="0" smtClean="0"/>
              <a:t>Все вычисления выполняются с помощью целочисленной арифметики со знаком. </a:t>
            </a:r>
          </a:p>
          <a:p>
            <a:r>
              <a:rPr lang="ru-RU" dirty="0" smtClean="0"/>
              <a:t>Ячейки с текстом должны быть вычислены как соответствующий текст без префикса '. </a:t>
            </a:r>
          </a:p>
          <a:p>
            <a:r>
              <a:rPr lang="ru-RU" dirty="0" smtClean="0"/>
              <a:t>Операции над строками текста запрещены. </a:t>
            </a:r>
          </a:p>
          <a:p>
            <a:r>
              <a:rPr lang="ru-RU" dirty="0" smtClean="0"/>
              <a:t>В случае любой ошибки вычисления формулы, вычисляемая ячейка должна содержать слово-сообщение об ошибке, начинающееся с символа '#'. Используйте короткие, ясные сообщения. Не надо предоставлять подробности об ошибках в выводе. </a:t>
            </a:r>
          </a:p>
          <a:p>
            <a:r>
              <a:rPr lang="ru-RU" dirty="0" smtClean="0"/>
              <a:t>Программа должна использовать только стандартные библиотеки и классы и не должна вызывать сторонние программы, библиотеки или системные компоненты.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92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и вывод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Программа получает описание таблицы с формулами из стандартного ввода, вычисляет ее и печатает полученный результат в стандартный вывод. Входные данные представлены таблицей, элементы строк которой разделены табуляциями. Первая строка содержит пару чисел, разделенных табуляцией - высоту и ширину таблицы, соответственно. Затем идут строки с ячейками таблицы, в грамматике, приведенной выше.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280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и вывод (2)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Выход должен содержать только ожидаемую информацию, включая сообщения об ошибках, и никакой другой информации в выводе не должно быть, включая и welcome text. Выход должен быть отформатирован в соответствии с приведенным ниже примером.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36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Пример данных: </a:t>
            </a:r>
          </a:p>
          <a:p>
            <a:pPr marL="0" indent="0">
              <a:buNone/>
            </a:pPr>
            <a:r>
              <a:rPr lang="ru-RU" dirty="0" smtClean="0"/>
              <a:t>3 			4 </a:t>
            </a:r>
          </a:p>
          <a:p>
            <a:pPr marL="514350" indent="-514350">
              <a:buAutoNum type="arabicPlain" startAt="12"/>
            </a:pPr>
            <a:r>
              <a:rPr lang="ru-RU" dirty="0" smtClean="0"/>
              <a:t>   			=</a:t>
            </a:r>
            <a:r>
              <a:rPr lang="en-US" dirty="0" smtClean="0"/>
              <a:t>C2 </a:t>
            </a:r>
            <a:r>
              <a:rPr lang="ru-RU" dirty="0" smtClean="0"/>
              <a:t>		</a:t>
            </a:r>
            <a:r>
              <a:rPr lang="en-US" dirty="0" smtClean="0"/>
              <a:t>3 </a:t>
            </a:r>
            <a:r>
              <a:rPr lang="ru-RU" dirty="0" smtClean="0"/>
              <a:t>		</a:t>
            </a:r>
            <a:r>
              <a:rPr lang="en-US" dirty="0" smtClean="0"/>
              <a:t>'Sample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=A1+B1*C1/5 </a:t>
            </a:r>
            <a:r>
              <a:rPr lang="ru-RU" dirty="0" smtClean="0"/>
              <a:t>	</a:t>
            </a:r>
            <a:r>
              <a:rPr lang="en-US" dirty="0" smtClean="0"/>
              <a:t>=A2*B1 </a:t>
            </a:r>
            <a:r>
              <a:rPr lang="ru-RU" dirty="0" smtClean="0"/>
              <a:t>	</a:t>
            </a:r>
            <a:r>
              <a:rPr lang="en-US" dirty="0" smtClean="0"/>
              <a:t>=B3-C3 </a:t>
            </a:r>
            <a:r>
              <a:rPr lang="ru-RU" dirty="0" smtClean="0"/>
              <a:t> 	</a:t>
            </a:r>
            <a:r>
              <a:rPr lang="en-US" dirty="0" smtClean="0"/>
              <a:t>'Spread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'Test </a:t>
            </a:r>
            <a:r>
              <a:rPr lang="ru-RU" dirty="0" smtClean="0"/>
              <a:t>			</a:t>
            </a:r>
            <a:r>
              <a:rPr lang="en-US" dirty="0" smtClean="0"/>
              <a:t>=4-3 </a:t>
            </a:r>
            <a:r>
              <a:rPr lang="ru-RU" dirty="0" smtClean="0"/>
              <a:t>		</a:t>
            </a:r>
            <a:r>
              <a:rPr lang="en-US" dirty="0" smtClean="0"/>
              <a:t>5 </a:t>
            </a:r>
            <a:r>
              <a:rPr lang="ru-RU" dirty="0" smtClean="0"/>
              <a:t>		</a:t>
            </a:r>
            <a:r>
              <a:rPr lang="en-US" dirty="0" smtClean="0"/>
              <a:t>'Sheet </a:t>
            </a:r>
            <a:r>
              <a:rPr lang="ru-RU" dirty="0" smtClean="0"/>
              <a:t>Ожидаемый вывод: </a:t>
            </a:r>
          </a:p>
          <a:p>
            <a:pPr marL="0" indent="0">
              <a:buNone/>
            </a:pPr>
            <a:r>
              <a:rPr lang="ru-RU" dirty="0" smtClean="0"/>
              <a:t>12 	-4 	3 	</a:t>
            </a:r>
            <a:r>
              <a:rPr lang="en-US" dirty="0" smtClean="0"/>
              <a:t>Sample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4	</a:t>
            </a:r>
            <a:r>
              <a:rPr lang="en-US" dirty="0" smtClean="0"/>
              <a:t>-16 </a:t>
            </a:r>
            <a:r>
              <a:rPr lang="ru-RU" dirty="0" smtClean="0"/>
              <a:t>	</a:t>
            </a:r>
            <a:r>
              <a:rPr lang="en-US" dirty="0" smtClean="0"/>
              <a:t>-4 </a:t>
            </a:r>
            <a:r>
              <a:rPr lang="ru-RU" dirty="0" smtClean="0"/>
              <a:t>	</a:t>
            </a:r>
            <a:r>
              <a:rPr lang="en-US" dirty="0" smtClean="0"/>
              <a:t>Spread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Test </a:t>
            </a:r>
            <a:r>
              <a:rPr lang="ru-RU" dirty="0" smtClean="0"/>
              <a:t>	</a:t>
            </a:r>
            <a:r>
              <a:rPr lang="en-US" dirty="0" smtClean="0"/>
              <a:t>1 </a:t>
            </a:r>
            <a:r>
              <a:rPr lang="ru-RU" dirty="0" smtClean="0"/>
              <a:t>	</a:t>
            </a:r>
            <a:r>
              <a:rPr lang="en-US" dirty="0" smtClean="0"/>
              <a:t>5 </a:t>
            </a:r>
            <a:r>
              <a:rPr lang="ru-RU" dirty="0" smtClean="0"/>
              <a:t>	</a:t>
            </a:r>
            <a:r>
              <a:rPr lang="en-US" dirty="0" smtClean="0"/>
              <a:t>Sheet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488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Указания по решению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Необходимо промышленное качество кода. Более короткое и читаемое решение предпочтительней. Решение должно содержать тестовые примеры и код, использованные в процессе создания решения. Не забудьте откомментировать код в ключевых местах. Код должен быть устойчив к ошибкам.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130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Указания по решению (2)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Представьте, что это требования к первой фазе проекта. Необходимо реализовать только то, что нужно на этой фазе. Однако, известно, что планируется вторая фаза, в которой требования будут расширены следующими: </a:t>
            </a:r>
          </a:p>
          <a:p>
            <a:pPr>
              <a:buFontTx/>
              <a:buChar char="-"/>
            </a:pPr>
            <a:r>
              <a:rPr lang="ru-RU" dirty="0" smtClean="0"/>
              <a:t>Расширить формулы операциями над строками, </a:t>
            </a:r>
          </a:p>
          <a:p>
            <a:pPr>
              <a:buFontTx/>
              <a:buChar char="-"/>
            </a:pPr>
            <a:r>
              <a:rPr lang="ru-RU" dirty="0" smtClean="0"/>
              <a:t>Оптимизировать производительность для громадных таблиц.</a:t>
            </a:r>
          </a:p>
          <a:p>
            <a:pPr marL="0" indent="0">
              <a:buNone/>
            </a:pPr>
            <a:r>
              <a:rPr lang="ru-RU" dirty="0" smtClean="0"/>
              <a:t>Вам необходимо будет указать, какие изменения необходимо сделать для реализации второй фазы проекта.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126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497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Задача К</vt:lpstr>
      <vt:lpstr>Задача К</vt:lpstr>
      <vt:lpstr>Задача К</vt:lpstr>
      <vt:lpstr>Задача К</vt:lpstr>
      <vt:lpstr>Ввод и вывод</vt:lpstr>
      <vt:lpstr>Ввод и вывод (2)</vt:lpstr>
      <vt:lpstr>Пример:</vt:lpstr>
      <vt:lpstr>Указания по решению</vt:lpstr>
      <vt:lpstr>Указания по решению (2)</vt:lpstr>
      <vt:lpstr>Hint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К</dc:title>
  <dc:creator>Melik-Adamyan, Areg</dc:creator>
  <cp:lastModifiedBy>Melik-Adamyan, Areg</cp:lastModifiedBy>
  <cp:revision>4</cp:revision>
  <dcterms:created xsi:type="dcterms:W3CDTF">2013-04-15T11:17:00Z</dcterms:created>
  <dcterms:modified xsi:type="dcterms:W3CDTF">2013-04-15T11:31:20Z</dcterms:modified>
</cp:coreProperties>
</file>