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av Pandya" userId="5806d2fef601fe43" providerId="LiveId" clId="{0BB2EDC7-753C-41F9-9903-FE7565E9DF4D}"/>
    <pc:docChg chg="custSel modSld">
      <pc:chgData name="Hetav Pandya" userId="5806d2fef601fe43" providerId="LiveId" clId="{0BB2EDC7-753C-41F9-9903-FE7565E9DF4D}" dt="2020-03-01T19:32:10.389" v="0" actId="478"/>
      <pc:docMkLst>
        <pc:docMk/>
      </pc:docMkLst>
      <pc:sldChg chg="delSp">
        <pc:chgData name="Hetav Pandya" userId="5806d2fef601fe43" providerId="LiveId" clId="{0BB2EDC7-753C-41F9-9903-FE7565E9DF4D}" dt="2020-03-01T19:32:10.389" v="0" actId="478"/>
        <pc:sldMkLst>
          <pc:docMk/>
          <pc:sldMk cId="2394336446" sldId="261"/>
        </pc:sldMkLst>
        <pc:spChg chg="del">
          <ac:chgData name="Hetav Pandya" userId="5806d2fef601fe43" providerId="LiveId" clId="{0BB2EDC7-753C-41F9-9903-FE7565E9DF4D}" dt="2020-03-01T19:32:10.389" v="0" actId="478"/>
          <ac:spMkLst>
            <pc:docMk/>
            <pc:sldMk cId="2394336446" sldId="261"/>
            <ac:spMk id="3" creationId="{31173468-94FA-40D8-AB0E-9296EB3B4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44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90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8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4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02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664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4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5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9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9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08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99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9258-541B-4F26-8C72-CC7BB00763DB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70A478-CEAA-4EFC-A25F-218F444546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2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9AAE-80DD-45E9-A7F0-0B2AFE60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CA" sz="6000">
                <a:solidFill>
                  <a:srgbClr val="FFFFFF"/>
                </a:solidFill>
              </a:rPr>
              <a:t>Hands to 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C852E-7BAE-4C41-B488-B08526B4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rgbClr val="FFFFFF">
                    <a:alpha val="70000"/>
                  </a:srgbClr>
                </a:solidFill>
              </a:rPr>
              <a:t>- Hetav Pandya</a:t>
            </a:r>
          </a:p>
        </p:txBody>
      </p:sp>
    </p:spTree>
    <p:extLst>
      <p:ext uri="{BB962C8B-B14F-4D97-AF65-F5344CB8AC3E}">
        <p14:creationId xmlns:p14="http://schemas.microsoft.com/office/powerpoint/2010/main" val="49023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357A-B609-41C4-BCD7-8157A0C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ADD1-8D6A-4BB8-9417-F30CA32F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92500"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The project is divided into two phases.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first phase is a game that randomly generates a number from 0 to 5 and express the output in the audio format.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aim of this project is to help small children learn counting by visually interacting with the user. The game layout of the program provides the fun factor to learning.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phase II of the project is to focus on designing a mobile based application that converts sign language symbols to other verbal languages.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90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D431-B046-47A0-BF78-DD08AD57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3DF8-F9DB-496E-A8BB-21C2FF4F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The user is expected to provide the desired answer by pointing the correct number of fingers towards the camera.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If the user provides a number other than the desired number, the software provides instructions to add / subtract the number to reach the desired number.</a:t>
            </a:r>
          </a:p>
        </p:txBody>
      </p:sp>
    </p:spTree>
    <p:extLst>
      <p:ext uri="{BB962C8B-B14F-4D97-AF65-F5344CB8AC3E}">
        <p14:creationId xmlns:p14="http://schemas.microsoft.com/office/powerpoint/2010/main" val="2379087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3195-8112-4135-B362-29A772D8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F67A-5719-43B9-A152-2DABA97F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Every correct answer yields 10 points.</a:t>
            </a:r>
          </a:p>
          <a:p>
            <a:endParaRPr lang="en-CA">
              <a:solidFill>
                <a:srgbClr val="FFFFFF"/>
              </a:solidFill>
            </a:endParaRPr>
          </a:p>
          <a:p>
            <a:r>
              <a:rPr lang="en-CA">
                <a:solidFill>
                  <a:srgbClr val="FFFFFF"/>
                </a:solidFill>
              </a:rPr>
              <a:t>A hint is given at every incorrect answer.</a:t>
            </a:r>
          </a:p>
          <a:p>
            <a:endParaRPr lang="en-CA">
              <a:solidFill>
                <a:srgbClr val="FFFFFF"/>
              </a:solidFill>
            </a:endParaRPr>
          </a:p>
          <a:p>
            <a:r>
              <a:rPr lang="en-CA">
                <a:solidFill>
                  <a:srgbClr val="FFFFFF"/>
                </a:solidFill>
              </a:rPr>
              <a:t>The game ends when the user accumulates 100 points.</a:t>
            </a:r>
          </a:p>
        </p:txBody>
      </p:sp>
    </p:spTree>
    <p:extLst>
      <p:ext uri="{BB962C8B-B14F-4D97-AF65-F5344CB8AC3E}">
        <p14:creationId xmlns:p14="http://schemas.microsoft.com/office/powerpoint/2010/main" val="259075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D1CA-0587-4AD2-9194-54A71DDB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2A75-804A-4D1B-8CC1-D37ACCB1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>
                <a:solidFill>
                  <a:srgbClr val="FFFFFF"/>
                </a:solidFill>
              </a:rPr>
              <a:t>The code obtains the input from the device’s camera and uses a range of HSV values to separate the hand from the surroundings.</a:t>
            </a:r>
          </a:p>
          <a:p>
            <a:pPr>
              <a:lnSpc>
                <a:spcPct val="90000"/>
              </a:lnSpc>
            </a:pPr>
            <a:endParaRPr lang="en-CA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rgbClr val="FFFFFF"/>
                </a:solidFill>
              </a:rPr>
              <a:t>The image of the hand is then blurred to facilitate noise reduction.</a:t>
            </a:r>
          </a:p>
          <a:p>
            <a:pPr>
              <a:lnSpc>
                <a:spcPct val="90000"/>
              </a:lnSpc>
            </a:pPr>
            <a:endParaRPr lang="en-CA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rgbClr val="FFFFFF"/>
                </a:solidFill>
              </a:rPr>
              <a:t>The software then uses the contour area / convex hull area ratio to differentiate between different numbers.</a:t>
            </a:r>
          </a:p>
          <a:p>
            <a:pPr>
              <a:lnSpc>
                <a:spcPct val="90000"/>
              </a:lnSpc>
            </a:pPr>
            <a:endParaRPr lang="en-CA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>
                <a:solidFill>
                  <a:srgbClr val="FFFFFF"/>
                </a:solidFill>
              </a:rPr>
              <a:t>The software uses another algorithm to increase accuracy. It identifies the fingers and marks the gap between them using a specific point. This number represented is just one plus the number of points.</a:t>
            </a:r>
          </a:p>
        </p:txBody>
      </p:sp>
    </p:spTree>
    <p:extLst>
      <p:ext uri="{BB962C8B-B14F-4D97-AF65-F5344CB8AC3E}">
        <p14:creationId xmlns:p14="http://schemas.microsoft.com/office/powerpoint/2010/main" val="231501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5C21-7B4C-4FF2-BF0B-D7343C29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is it 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37A4-CF17-484A-8802-EF535408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The code was developed completely from scratch using python 3 as the programming language.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code only uses functionalities from libraries such as OpenCV (For video captures) and pyttsx3 (For audio response)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code can be implemented in any environment that supports python 3.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algorithm was developed individually without the aid of any external software.</a:t>
            </a:r>
          </a:p>
        </p:txBody>
      </p:sp>
    </p:spTree>
    <p:extLst>
      <p:ext uri="{BB962C8B-B14F-4D97-AF65-F5344CB8AC3E}">
        <p14:creationId xmlns:p14="http://schemas.microsoft.com/office/powerpoint/2010/main" val="136485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B0DF-447A-4AFB-8BCF-B9CB7A84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Future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EC22-4973-4E45-82BD-ED99F170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The phase II of the project is to focus on designing a mobile based application that converts sign language symbols to other verbal languages.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 need for this technology comes from the fact that 70 million people use sign language as a primary mode of communication.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Unfortunately, the number of people who understand it fluently is a very small percentage.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Therefore the design aims to help the people facing verbal challenges to actively communicate with others.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2202-1E78-4844-999D-25D1DAB0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EC9E-E08F-4C64-B6EC-7F2EDF20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best friend in high school suffered from verbal impairment. His condition hampered his performance and participation in school.</a:t>
            </a:r>
          </a:p>
          <a:p>
            <a:endParaRPr lang="en-CA" dirty="0"/>
          </a:p>
          <a:p>
            <a:r>
              <a:rPr lang="en-CA" dirty="0"/>
              <a:t>During the hackathon, I remembered the struggle my friend has gone through and decided to pursue this project.</a:t>
            </a:r>
          </a:p>
          <a:p>
            <a:endParaRPr lang="en-CA" dirty="0"/>
          </a:p>
          <a:p>
            <a:r>
              <a:rPr lang="en-CA" dirty="0"/>
              <a:t>He has been my main driving force to take this project further and help the millions who suffer from such conditions.</a:t>
            </a:r>
          </a:p>
        </p:txBody>
      </p:sp>
    </p:spTree>
    <p:extLst>
      <p:ext uri="{BB962C8B-B14F-4D97-AF65-F5344CB8AC3E}">
        <p14:creationId xmlns:p14="http://schemas.microsoft.com/office/powerpoint/2010/main" val="215599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DC14-E9BD-4F3E-8C1C-F105AB3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9433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489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Hands to Ears</vt:lpstr>
      <vt:lpstr>Introduction</vt:lpstr>
      <vt:lpstr>How it works</vt:lpstr>
      <vt:lpstr>Rules of the game</vt:lpstr>
      <vt:lpstr>Algorithm</vt:lpstr>
      <vt:lpstr>Why is it unique?</vt:lpstr>
      <vt:lpstr>Future potential</vt:lpstr>
      <vt:lpstr>My Inspiration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to Ears</dc:title>
  <dc:creator>Hetav Pandya</dc:creator>
  <cp:lastModifiedBy>Hetav Pandya</cp:lastModifiedBy>
  <cp:revision>7</cp:revision>
  <dcterms:created xsi:type="dcterms:W3CDTF">2020-02-09T18:55:28Z</dcterms:created>
  <dcterms:modified xsi:type="dcterms:W3CDTF">2020-03-01T19:32:21Z</dcterms:modified>
</cp:coreProperties>
</file>