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93DEE-F494-49E9-8DB2-E0DE6ABDC7A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EBC4C74-CB02-4853-8C08-68D121DF4BBB}">
      <dgm:prSet/>
      <dgm:spPr/>
      <dgm:t>
        <a:bodyPr/>
        <a:lstStyle/>
        <a:p>
          <a:r>
            <a:rPr lang="en-US" b="0" i="0"/>
            <a:t>Must hold 100 students, 10 instructors, 1 admin</a:t>
          </a:r>
          <a:endParaRPr lang="en-US"/>
        </a:p>
      </dgm:t>
    </dgm:pt>
    <dgm:pt modelId="{0EECCCF6-2D42-447F-B740-F5DB96E5E324}" type="parTrans" cxnId="{C9529A6F-3238-4EA7-BA14-F8D730B86739}">
      <dgm:prSet/>
      <dgm:spPr/>
      <dgm:t>
        <a:bodyPr/>
        <a:lstStyle/>
        <a:p>
          <a:endParaRPr lang="en-US"/>
        </a:p>
      </dgm:t>
    </dgm:pt>
    <dgm:pt modelId="{E6198845-A9A6-4CD9-AA9A-8966E98288ED}" type="sibTrans" cxnId="{C9529A6F-3238-4EA7-BA14-F8D730B86739}">
      <dgm:prSet/>
      <dgm:spPr/>
      <dgm:t>
        <a:bodyPr/>
        <a:lstStyle/>
        <a:p>
          <a:endParaRPr lang="en-US"/>
        </a:p>
      </dgm:t>
    </dgm:pt>
    <dgm:pt modelId="{0F334E09-6298-4511-A836-ECE7ABB9D140}">
      <dgm:prSet/>
      <dgm:spPr/>
      <dgm:t>
        <a:bodyPr/>
        <a:lstStyle/>
        <a:p>
          <a:r>
            <a:rPr lang="en-US" b="0" i="0"/>
            <a:t>Student, Instructor, Administrator all have different permissions ands functions</a:t>
          </a:r>
          <a:endParaRPr lang="en-US"/>
        </a:p>
      </dgm:t>
    </dgm:pt>
    <dgm:pt modelId="{66048A72-6FB2-409C-83DB-03BC7634FC91}" type="parTrans" cxnId="{3C64B80C-1276-431B-8A13-E4C7D7BA9F03}">
      <dgm:prSet/>
      <dgm:spPr/>
      <dgm:t>
        <a:bodyPr/>
        <a:lstStyle/>
        <a:p>
          <a:endParaRPr lang="en-US"/>
        </a:p>
      </dgm:t>
    </dgm:pt>
    <dgm:pt modelId="{BC06BC2C-3D0A-4D04-BA6A-3538092A7A94}" type="sibTrans" cxnId="{3C64B80C-1276-431B-8A13-E4C7D7BA9F03}">
      <dgm:prSet/>
      <dgm:spPr/>
      <dgm:t>
        <a:bodyPr/>
        <a:lstStyle/>
        <a:p>
          <a:endParaRPr lang="en-US"/>
        </a:p>
      </dgm:t>
    </dgm:pt>
    <dgm:pt modelId="{DDEC2E98-88F1-4378-BF9E-19E6B0F6FA1E}">
      <dgm:prSet/>
      <dgm:spPr/>
      <dgm:t>
        <a:bodyPr/>
        <a:lstStyle/>
        <a:p>
          <a:r>
            <a:rPr lang="en-US" b="0" i="0"/>
            <a:t>Should include Multiple Semesters, print schedule, schedule preferences</a:t>
          </a:r>
          <a:endParaRPr lang="en-US"/>
        </a:p>
      </dgm:t>
    </dgm:pt>
    <dgm:pt modelId="{61A44762-4DA9-43AE-8C0A-D1F7AFECF343}" type="parTrans" cxnId="{FDA6B4C4-2CE0-4F46-A7B3-B24FB4B464D8}">
      <dgm:prSet/>
      <dgm:spPr/>
      <dgm:t>
        <a:bodyPr/>
        <a:lstStyle/>
        <a:p>
          <a:endParaRPr lang="en-US"/>
        </a:p>
      </dgm:t>
    </dgm:pt>
    <dgm:pt modelId="{78870720-2F19-49D1-89EF-123ED3ED490A}" type="sibTrans" cxnId="{FDA6B4C4-2CE0-4F46-A7B3-B24FB4B464D8}">
      <dgm:prSet/>
      <dgm:spPr/>
      <dgm:t>
        <a:bodyPr/>
        <a:lstStyle/>
        <a:p>
          <a:endParaRPr lang="en-US"/>
        </a:p>
      </dgm:t>
    </dgm:pt>
    <dgm:pt modelId="{A8A41170-EA35-40E1-A726-FE0ED11F3FBA}" type="pres">
      <dgm:prSet presAssocID="{8C993DEE-F494-49E9-8DB2-E0DE6ABDC7AD}" presName="linear" presStyleCnt="0">
        <dgm:presLayoutVars>
          <dgm:animLvl val="lvl"/>
          <dgm:resizeHandles val="exact"/>
        </dgm:presLayoutVars>
      </dgm:prSet>
      <dgm:spPr/>
    </dgm:pt>
    <dgm:pt modelId="{F12F53C0-4A43-4F72-B327-E5B7A23D74A4}" type="pres">
      <dgm:prSet presAssocID="{EEBC4C74-CB02-4853-8C08-68D121DF4B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319E5F-8B2C-454A-8BB7-4364FB5C9DE7}" type="pres">
      <dgm:prSet presAssocID="{E6198845-A9A6-4CD9-AA9A-8966E98288ED}" presName="spacer" presStyleCnt="0"/>
      <dgm:spPr/>
    </dgm:pt>
    <dgm:pt modelId="{0C7795F6-8AC9-49D0-876C-3B6247A0F899}" type="pres">
      <dgm:prSet presAssocID="{0F334E09-6298-4511-A836-ECE7ABB9D1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31FB38-0552-4173-A37B-1D568526729A}" type="pres">
      <dgm:prSet presAssocID="{BC06BC2C-3D0A-4D04-BA6A-3538092A7A94}" presName="spacer" presStyleCnt="0"/>
      <dgm:spPr/>
    </dgm:pt>
    <dgm:pt modelId="{308329BB-973A-4532-8D7C-627BFF542960}" type="pres">
      <dgm:prSet presAssocID="{DDEC2E98-88F1-4378-BF9E-19E6B0F6FA1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C64B80C-1276-431B-8A13-E4C7D7BA9F03}" srcId="{8C993DEE-F494-49E9-8DB2-E0DE6ABDC7AD}" destId="{0F334E09-6298-4511-A836-ECE7ABB9D140}" srcOrd="1" destOrd="0" parTransId="{66048A72-6FB2-409C-83DB-03BC7634FC91}" sibTransId="{BC06BC2C-3D0A-4D04-BA6A-3538092A7A94}"/>
    <dgm:cxn modelId="{4B1A851A-CB61-4A01-BA91-C9FD1665C2AF}" type="presOf" srcId="{0F334E09-6298-4511-A836-ECE7ABB9D140}" destId="{0C7795F6-8AC9-49D0-876C-3B6247A0F899}" srcOrd="0" destOrd="0" presId="urn:microsoft.com/office/officeart/2005/8/layout/vList2"/>
    <dgm:cxn modelId="{C9529A6F-3238-4EA7-BA14-F8D730B86739}" srcId="{8C993DEE-F494-49E9-8DB2-E0DE6ABDC7AD}" destId="{EEBC4C74-CB02-4853-8C08-68D121DF4BBB}" srcOrd="0" destOrd="0" parTransId="{0EECCCF6-2D42-447F-B740-F5DB96E5E324}" sibTransId="{E6198845-A9A6-4CD9-AA9A-8966E98288ED}"/>
    <dgm:cxn modelId="{B4CC538A-7B32-4182-8565-3DB5BF76174B}" type="presOf" srcId="{DDEC2E98-88F1-4378-BF9E-19E6B0F6FA1E}" destId="{308329BB-973A-4532-8D7C-627BFF542960}" srcOrd="0" destOrd="0" presId="urn:microsoft.com/office/officeart/2005/8/layout/vList2"/>
    <dgm:cxn modelId="{4B1ECBB9-3440-46BE-A4C4-26CBD8B95918}" type="presOf" srcId="{8C993DEE-F494-49E9-8DB2-E0DE6ABDC7AD}" destId="{A8A41170-EA35-40E1-A726-FE0ED11F3FBA}" srcOrd="0" destOrd="0" presId="urn:microsoft.com/office/officeart/2005/8/layout/vList2"/>
    <dgm:cxn modelId="{F567D5C3-A84E-433B-BA01-35702C4CB3A1}" type="presOf" srcId="{EEBC4C74-CB02-4853-8C08-68D121DF4BBB}" destId="{F12F53C0-4A43-4F72-B327-E5B7A23D74A4}" srcOrd="0" destOrd="0" presId="urn:microsoft.com/office/officeart/2005/8/layout/vList2"/>
    <dgm:cxn modelId="{FDA6B4C4-2CE0-4F46-A7B3-B24FB4B464D8}" srcId="{8C993DEE-F494-49E9-8DB2-E0DE6ABDC7AD}" destId="{DDEC2E98-88F1-4378-BF9E-19E6B0F6FA1E}" srcOrd="2" destOrd="0" parTransId="{61A44762-4DA9-43AE-8C0A-D1F7AFECF343}" sibTransId="{78870720-2F19-49D1-89EF-123ED3ED490A}"/>
    <dgm:cxn modelId="{6DD71730-31E6-418F-A139-01478A9EBA6D}" type="presParOf" srcId="{A8A41170-EA35-40E1-A726-FE0ED11F3FBA}" destId="{F12F53C0-4A43-4F72-B327-E5B7A23D74A4}" srcOrd="0" destOrd="0" presId="urn:microsoft.com/office/officeart/2005/8/layout/vList2"/>
    <dgm:cxn modelId="{8A6CAFD5-DE67-463C-8117-0C8B9F324A27}" type="presParOf" srcId="{A8A41170-EA35-40E1-A726-FE0ED11F3FBA}" destId="{A5319E5F-8B2C-454A-8BB7-4364FB5C9DE7}" srcOrd="1" destOrd="0" presId="urn:microsoft.com/office/officeart/2005/8/layout/vList2"/>
    <dgm:cxn modelId="{375DB159-6BC2-42F1-9C20-DFFD5B1F298B}" type="presParOf" srcId="{A8A41170-EA35-40E1-A726-FE0ED11F3FBA}" destId="{0C7795F6-8AC9-49D0-876C-3B6247A0F899}" srcOrd="2" destOrd="0" presId="urn:microsoft.com/office/officeart/2005/8/layout/vList2"/>
    <dgm:cxn modelId="{62A590BE-0233-44C3-B651-BC21BEBCF4B8}" type="presParOf" srcId="{A8A41170-EA35-40E1-A726-FE0ED11F3FBA}" destId="{7831FB38-0552-4173-A37B-1D568526729A}" srcOrd="3" destOrd="0" presId="urn:microsoft.com/office/officeart/2005/8/layout/vList2"/>
    <dgm:cxn modelId="{5026DDA2-859B-42FE-A0EF-6296FFD87101}" type="presParOf" srcId="{A8A41170-EA35-40E1-A726-FE0ED11F3FBA}" destId="{308329BB-973A-4532-8D7C-627BFF5429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DBE3F9-C8E1-4910-A31B-C8E4A83A9820}" type="doc">
      <dgm:prSet loTypeId="urn:microsoft.com/office/officeart/2008/layout/AlternatingHexagons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71B522-1E8B-4331-B108-B18965E86B4F}">
      <dgm:prSet/>
      <dgm:spPr/>
      <dgm:t>
        <a:bodyPr/>
        <a:lstStyle/>
        <a:p>
          <a:r>
            <a:rPr lang="en-US"/>
            <a:t>Fix any bugs that may arise</a:t>
          </a:r>
        </a:p>
      </dgm:t>
    </dgm:pt>
    <dgm:pt modelId="{0F878B1F-D4D6-4318-BA97-81B5F4B8F203}" type="parTrans" cxnId="{047CC45E-E8D4-4524-81EC-79220FAF5B98}">
      <dgm:prSet/>
      <dgm:spPr/>
      <dgm:t>
        <a:bodyPr/>
        <a:lstStyle/>
        <a:p>
          <a:endParaRPr lang="en-US"/>
        </a:p>
      </dgm:t>
    </dgm:pt>
    <dgm:pt modelId="{39335F89-9477-4546-BC2A-733E454BC523}" type="sibTrans" cxnId="{047CC45E-E8D4-4524-81EC-79220FAF5B98}">
      <dgm:prSet/>
      <dgm:spPr/>
      <dgm:t>
        <a:bodyPr/>
        <a:lstStyle/>
        <a:p>
          <a:endParaRPr lang="en-US"/>
        </a:p>
      </dgm:t>
    </dgm:pt>
    <dgm:pt modelId="{4B2A1671-6031-4908-90A3-4943F3E891AD}">
      <dgm:prSet/>
      <dgm:spPr/>
      <dgm:t>
        <a:bodyPr/>
        <a:lstStyle/>
        <a:p>
          <a:r>
            <a:rPr lang="en-US"/>
            <a:t>Ensure code is always robust based on original design</a:t>
          </a:r>
        </a:p>
      </dgm:t>
    </dgm:pt>
    <dgm:pt modelId="{04C4177A-92A7-4078-A98C-74BD75AF1374}" type="parTrans" cxnId="{DAFB0E9C-3797-4F2F-A1F9-DC9898F96BCC}">
      <dgm:prSet/>
      <dgm:spPr/>
      <dgm:t>
        <a:bodyPr/>
        <a:lstStyle/>
        <a:p>
          <a:endParaRPr lang="en-US"/>
        </a:p>
      </dgm:t>
    </dgm:pt>
    <dgm:pt modelId="{7DB9B2DD-D557-4F74-8B75-51D4207756ED}" type="sibTrans" cxnId="{DAFB0E9C-3797-4F2F-A1F9-DC9898F96BCC}">
      <dgm:prSet/>
      <dgm:spPr/>
      <dgm:t>
        <a:bodyPr/>
        <a:lstStyle/>
        <a:p>
          <a:endParaRPr lang="en-US"/>
        </a:p>
      </dgm:t>
    </dgm:pt>
    <dgm:pt modelId="{5DA36590-E279-44B7-94A8-41DD9F80F494}" type="pres">
      <dgm:prSet presAssocID="{F0DBE3F9-C8E1-4910-A31B-C8E4A83A9820}" presName="Name0" presStyleCnt="0">
        <dgm:presLayoutVars>
          <dgm:chMax/>
          <dgm:chPref/>
          <dgm:dir/>
          <dgm:animLvl val="lvl"/>
        </dgm:presLayoutVars>
      </dgm:prSet>
      <dgm:spPr/>
    </dgm:pt>
    <dgm:pt modelId="{22A0BB66-E288-469C-BA78-F5E5FB0E59C6}" type="pres">
      <dgm:prSet presAssocID="{F371B522-1E8B-4331-B108-B18965E86B4F}" presName="composite" presStyleCnt="0"/>
      <dgm:spPr/>
    </dgm:pt>
    <dgm:pt modelId="{C7B98F43-721F-4EBA-9A18-61554C37281D}" type="pres">
      <dgm:prSet presAssocID="{F371B522-1E8B-4331-B108-B18965E86B4F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4742DAC-6AB3-4296-858F-33B14C58A578}" type="pres">
      <dgm:prSet presAssocID="{F371B522-1E8B-4331-B108-B18965E86B4F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D03DF0B-875E-46AF-8F6F-16A164A4D4DA}" type="pres">
      <dgm:prSet presAssocID="{F371B522-1E8B-4331-B108-B18965E86B4F}" presName="BalanceSpacing" presStyleCnt="0"/>
      <dgm:spPr/>
    </dgm:pt>
    <dgm:pt modelId="{5A4B8312-19CC-40B4-8026-EE5D8B334AE7}" type="pres">
      <dgm:prSet presAssocID="{F371B522-1E8B-4331-B108-B18965E86B4F}" presName="BalanceSpacing1" presStyleCnt="0"/>
      <dgm:spPr/>
    </dgm:pt>
    <dgm:pt modelId="{570C6852-61BF-433B-A3FB-97A5FF21D073}" type="pres">
      <dgm:prSet presAssocID="{39335F89-9477-4546-BC2A-733E454BC523}" presName="Accent1Text" presStyleLbl="node1" presStyleIdx="1" presStyleCnt="4"/>
      <dgm:spPr/>
    </dgm:pt>
    <dgm:pt modelId="{ED81A4BA-EFF7-452D-9A0A-490B2FBAB6FF}" type="pres">
      <dgm:prSet presAssocID="{39335F89-9477-4546-BC2A-733E454BC523}" presName="spaceBetweenRectangles" presStyleCnt="0"/>
      <dgm:spPr/>
    </dgm:pt>
    <dgm:pt modelId="{CCA006B6-4BAE-48C4-BD41-10F8D39EA58B}" type="pres">
      <dgm:prSet presAssocID="{4B2A1671-6031-4908-90A3-4943F3E891AD}" presName="composite" presStyleCnt="0"/>
      <dgm:spPr/>
    </dgm:pt>
    <dgm:pt modelId="{2C292128-B97A-4619-9ACA-44317B94F65C}" type="pres">
      <dgm:prSet presAssocID="{4B2A1671-6031-4908-90A3-4943F3E891AD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2175B72E-6E8F-4C17-ACC5-03761342B2B4}" type="pres">
      <dgm:prSet presAssocID="{4B2A1671-6031-4908-90A3-4943F3E891AD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C4C980B-555F-43AF-B1D7-44E9E35D7824}" type="pres">
      <dgm:prSet presAssocID="{4B2A1671-6031-4908-90A3-4943F3E891AD}" presName="BalanceSpacing" presStyleCnt="0"/>
      <dgm:spPr/>
    </dgm:pt>
    <dgm:pt modelId="{489B3D58-40A9-4785-B190-47FE1600C624}" type="pres">
      <dgm:prSet presAssocID="{4B2A1671-6031-4908-90A3-4943F3E891AD}" presName="BalanceSpacing1" presStyleCnt="0"/>
      <dgm:spPr/>
    </dgm:pt>
    <dgm:pt modelId="{F9E46931-A275-4795-810B-664553B72450}" type="pres">
      <dgm:prSet presAssocID="{7DB9B2DD-D557-4F74-8B75-51D4207756ED}" presName="Accent1Text" presStyleLbl="node1" presStyleIdx="3" presStyleCnt="4"/>
      <dgm:spPr/>
    </dgm:pt>
  </dgm:ptLst>
  <dgm:cxnLst>
    <dgm:cxn modelId="{C02E621E-7A8F-4E4E-B9D9-29B561C791C9}" type="presOf" srcId="{4B2A1671-6031-4908-90A3-4943F3E891AD}" destId="{2C292128-B97A-4619-9ACA-44317B94F65C}" srcOrd="0" destOrd="0" presId="urn:microsoft.com/office/officeart/2008/layout/AlternatingHexagons"/>
    <dgm:cxn modelId="{047CC45E-E8D4-4524-81EC-79220FAF5B98}" srcId="{F0DBE3F9-C8E1-4910-A31B-C8E4A83A9820}" destId="{F371B522-1E8B-4331-B108-B18965E86B4F}" srcOrd="0" destOrd="0" parTransId="{0F878B1F-D4D6-4318-BA97-81B5F4B8F203}" sibTransId="{39335F89-9477-4546-BC2A-733E454BC523}"/>
    <dgm:cxn modelId="{04B8F772-4CBD-4038-85B4-E4A183FC472D}" type="presOf" srcId="{39335F89-9477-4546-BC2A-733E454BC523}" destId="{570C6852-61BF-433B-A3FB-97A5FF21D073}" srcOrd="0" destOrd="0" presId="urn:microsoft.com/office/officeart/2008/layout/AlternatingHexagons"/>
    <dgm:cxn modelId="{DAFB0E9C-3797-4F2F-A1F9-DC9898F96BCC}" srcId="{F0DBE3F9-C8E1-4910-A31B-C8E4A83A9820}" destId="{4B2A1671-6031-4908-90A3-4943F3E891AD}" srcOrd="1" destOrd="0" parTransId="{04C4177A-92A7-4078-A98C-74BD75AF1374}" sibTransId="{7DB9B2DD-D557-4F74-8B75-51D4207756ED}"/>
    <dgm:cxn modelId="{A08D0BA3-3F4B-44B4-88A9-0D44EC75E6DE}" type="presOf" srcId="{7DB9B2DD-D557-4F74-8B75-51D4207756ED}" destId="{F9E46931-A275-4795-810B-664553B72450}" srcOrd="0" destOrd="0" presId="urn:microsoft.com/office/officeart/2008/layout/AlternatingHexagons"/>
    <dgm:cxn modelId="{913FE1B1-84A9-4207-83FC-B968D154BF60}" type="presOf" srcId="{F0DBE3F9-C8E1-4910-A31B-C8E4A83A9820}" destId="{5DA36590-E279-44B7-94A8-41DD9F80F494}" srcOrd="0" destOrd="0" presId="urn:microsoft.com/office/officeart/2008/layout/AlternatingHexagons"/>
    <dgm:cxn modelId="{35E649B2-FEE8-4036-9F74-359C89CAD7DE}" type="presOf" srcId="{F371B522-1E8B-4331-B108-B18965E86B4F}" destId="{C7B98F43-721F-4EBA-9A18-61554C37281D}" srcOrd="0" destOrd="0" presId="urn:microsoft.com/office/officeart/2008/layout/AlternatingHexagons"/>
    <dgm:cxn modelId="{DF832813-B2B9-4CC0-903E-E1B4C3C97CF5}" type="presParOf" srcId="{5DA36590-E279-44B7-94A8-41DD9F80F494}" destId="{22A0BB66-E288-469C-BA78-F5E5FB0E59C6}" srcOrd="0" destOrd="0" presId="urn:microsoft.com/office/officeart/2008/layout/AlternatingHexagons"/>
    <dgm:cxn modelId="{5B5F05BC-069A-491F-958E-C95B9EBD842A}" type="presParOf" srcId="{22A0BB66-E288-469C-BA78-F5E5FB0E59C6}" destId="{C7B98F43-721F-4EBA-9A18-61554C37281D}" srcOrd="0" destOrd="0" presId="urn:microsoft.com/office/officeart/2008/layout/AlternatingHexagons"/>
    <dgm:cxn modelId="{FCDFB0F9-79DB-4585-9580-F421C55797C8}" type="presParOf" srcId="{22A0BB66-E288-469C-BA78-F5E5FB0E59C6}" destId="{F4742DAC-6AB3-4296-858F-33B14C58A578}" srcOrd="1" destOrd="0" presId="urn:microsoft.com/office/officeart/2008/layout/AlternatingHexagons"/>
    <dgm:cxn modelId="{26A68D2B-F0BD-4A5E-8E98-6456A0BBB00F}" type="presParOf" srcId="{22A0BB66-E288-469C-BA78-F5E5FB0E59C6}" destId="{5D03DF0B-875E-46AF-8F6F-16A164A4D4DA}" srcOrd="2" destOrd="0" presId="urn:microsoft.com/office/officeart/2008/layout/AlternatingHexagons"/>
    <dgm:cxn modelId="{24B51C6C-301A-4E56-AEB9-D840A42692A7}" type="presParOf" srcId="{22A0BB66-E288-469C-BA78-F5E5FB0E59C6}" destId="{5A4B8312-19CC-40B4-8026-EE5D8B334AE7}" srcOrd="3" destOrd="0" presId="urn:microsoft.com/office/officeart/2008/layout/AlternatingHexagons"/>
    <dgm:cxn modelId="{94106E9D-EFDF-42A2-B892-E092F8810626}" type="presParOf" srcId="{22A0BB66-E288-469C-BA78-F5E5FB0E59C6}" destId="{570C6852-61BF-433B-A3FB-97A5FF21D073}" srcOrd="4" destOrd="0" presId="urn:microsoft.com/office/officeart/2008/layout/AlternatingHexagons"/>
    <dgm:cxn modelId="{B2C386F4-9DC1-42F1-B544-8E7A50D2FB59}" type="presParOf" srcId="{5DA36590-E279-44B7-94A8-41DD9F80F494}" destId="{ED81A4BA-EFF7-452D-9A0A-490B2FBAB6FF}" srcOrd="1" destOrd="0" presId="urn:microsoft.com/office/officeart/2008/layout/AlternatingHexagons"/>
    <dgm:cxn modelId="{E94E4075-2F17-462A-8802-02EB80300CB0}" type="presParOf" srcId="{5DA36590-E279-44B7-94A8-41DD9F80F494}" destId="{CCA006B6-4BAE-48C4-BD41-10F8D39EA58B}" srcOrd="2" destOrd="0" presId="urn:microsoft.com/office/officeart/2008/layout/AlternatingHexagons"/>
    <dgm:cxn modelId="{5AECB72E-EC01-44A1-B6FF-5B506650ABA5}" type="presParOf" srcId="{CCA006B6-4BAE-48C4-BD41-10F8D39EA58B}" destId="{2C292128-B97A-4619-9ACA-44317B94F65C}" srcOrd="0" destOrd="0" presId="urn:microsoft.com/office/officeart/2008/layout/AlternatingHexagons"/>
    <dgm:cxn modelId="{495C4D62-0E82-42D4-B249-F18E320C611D}" type="presParOf" srcId="{CCA006B6-4BAE-48C4-BD41-10F8D39EA58B}" destId="{2175B72E-6E8F-4C17-ACC5-03761342B2B4}" srcOrd="1" destOrd="0" presId="urn:microsoft.com/office/officeart/2008/layout/AlternatingHexagons"/>
    <dgm:cxn modelId="{1F5CB6DA-FA5B-4E15-9493-01D6D9F0E46E}" type="presParOf" srcId="{CCA006B6-4BAE-48C4-BD41-10F8D39EA58B}" destId="{0C4C980B-555F-43AF-B1D7-44E9E35D7824}" srcOrd="2" destOrd="0" presId="urn:microsoft.com/office/officeart/2008/layout/AlternatingHexagons"/>
    <dgm:cxn modelId="{7B67ED27-7EA9-419D-A0CB-9FE8C4BD0728}" type="presParOf" srcId="{CCA006B6-4BAE-48C4-BD41-10F8D39EA58B}" destId="{489B3D58-40A9-4785-B190-47FE1600C624}" srcOrd="3" destOrd="0" presId="urn:microsoft.com/office/officeart/2008/layout/AlternatingHexagons"/>
    <dgm:cxn modelId="{98F7B148-702D-4EE5-9F39-F33221D8CD5D}" type="presParOf" srcId="{CCA006B6-4BAE-48C4-BD41-10F8D39EA58B}" destId="{F9E46931-A275-4795-810B-664553B7245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F53C0-4A43-4F72-B327-E5B7A23D74A4}">
      <dsp:nvSpPr>
        <dsp:cNvPr id="0" name=""/>
        <dsp:cNvSpPr/>
      </dsp:nvSpPr>
      <dsp:spPr>
        <a:xfrm>
          <a:off x="0" y="21348"/>
          <a:ext cx="5728344" cy="1566337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Must hold 100 students, 10 instructors, 1 admin</a:t>
          </a:r>
          <a:endParaRPr lang="en-US" sz="2800" kern="1200"/>
        </a:p>
      </dsp:txBody>
      <dsp:txXfrm>
        <a:off x="76462" y="97810"/>
        <a:ext cx="5575420" cy="1413413"/>
      </dsp:txXfrm>
    </dsp:sp>
    <dsp:sp modelId="{0C7795F6-8AC9-49D0-876C-3B6247A0F899}">
      <dsp:nvSpPr>
        <dsp:cNvPr id="0" name=""/>
        <dsp:cNvSpPr/>
      </dsp:nvSpPr>
      <dsp:spPr>
        <a:xfrm>
          <a:off x="0" y="1668326"/>
          <a:ext cx="5728344" cy="1566337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Student, Instructor, Administrator all have different permissions ands functions</a:t>
          </a:r>
          <a:endParaRPr lang="en-US" sz="2800" kern="1200"/>
        </a:p>
      </dsp:txBody>
      <dsp:txXfrm>
        <a:off x="76462" y="1744788"/>
        <a:ext cx="5575420" cy="1413413"/>
      </dsp:txXfrm>
    </dsp:sp>
    <dsp:sp modelId="{308329BB-973A-4532-8D7C-627BFF542960}">
      <dsp:nvSpPr>
        <dsp:cNvPr id="0" name=""/>
        <dsp:cNvSpPr/>
      </dsp:nvSpPr>
      <dsp:spPr>
        <a:xfrm>
          <a:off x="0" y="3315303"/>
          <a:ext cx="5728344" cy="1566337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Should include Multiple Semesters, print schedule, schedule preferences</a:t>
          </a:r>
          <a:endParaRPr lang="en-US" sz="2800" kern="1200"/>
        </a:p>
      </dsp:txBody>
      <dsp:txXfrm>
        <a:off x="76462" y="3391765"/>
        <a:ext cx="5575420" cy="1413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98F43-721F-4EBA-9A18-61554C37281D}">
      <dsp:nvSpPr>
        <dsp:cNvPr id="0" name=""/>
        <dsp:cNvSpPr/>
      </dsp:nvSpPr>
      <dsp:spPr>
        <a:xfrm rot="5400000">
          <a:off x="2460098" y="775210"/>
          <a:ext cx="1615722" cy="14056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Fix any bugs that may arise</a:t>
          </a:r>
        </a:p>
      </dsp:txBody>
      <dsp:txXfrm rot="-5400000">
        <a:off x="2784171" y="921971"/>
        <a:ext cx="967576" cy="1112156"/>
      </dsp:txXfrm>
    </dsp:sp>
    <dsp:sp modelId="{F4742DAC-6AB3-4296-858F-33B14C58A578}">
      <dsp:nvSpPr>
        <dsp:cNvPr id="0" name=""/>
        <dsp:cNvSpPr/>
      </dsp:nvSpPr>
      <dsp:spPr>
        <a:xfrm>
          <a:off x="4013454" y="993333"/>
          <a:ext cx="1803146" cy="96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C6852-61BF-433B-A3FB-97A5FF21D073}">
      <dsp:nvSpPr>
        <dsp:cNvPr id="0" name=""/>
        <dsp:cNvSpPr/>
      </dsp:nvSpPr>
      <dsp:spPr>
        <a:xfrm rot="5400000">
          <a:off x="941966" y="775210"/>
          <a:ext cx="1615722" cy="14056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66039" y="921971"/>
        <a:ext cx="967576" cy="1112156"/>
      </dsp:txXfrm>
    </dsp:sp>
    <dsp:sp modelId="{2C292128-B97A-4619-9ACA-44317B94F65C}">
      <dsp:nvSpPr>
        <dsp:cNvPr id="0" name=""/>
        <dsp:cNvSpPr/>
      </dsp:nvSpPr>
      <dsp:spPr>
        <a:xfrm rot="5400000">
          <a:off x="1698124" y="2146635"/>
          <a:ext cx="1615722" cy="14056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Ensure code is always robust based on original design</a:t>
          </a:r>
        </a:p>
      </dsp:txBody>
      <dsp:txXfrm rot="-5400000">
        <a:off x="2022197" y="2293396"/>
        <a:ext cx="967576" cy="1112156"/>
      </dsp:txXfrm>
    </dsp:sp>
    <dsp:sp modelId="{2175B72E-6E8F-4C17-ACC5-03761342B2B4}">
      <dsp:nvSpPr>
        <dsp:cNvPr id="0" name=""/>
        <dsp:cNvSpPr/>
      </dsp:nvSpPr>
      <dsp:spPr>
        <a:xfrm>
          <a:off x="0" y="2364758"/>
          <a:ext cx="1744980" cy="96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46931-A275-4795-810B-664553B72450}">
      <dsp:nvSpPr>
        <dsp:cNvPr id="0" name=""/>
        <dsp:cNvSpPr/>
      </dsp:nvSpPr>
      <dsp:spPr>
        <a:xfrm rot="5400000">
          <a:off x="3216256" y="2146635"/>
          <a:ext cx="1615722" cy="14056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540329" y="2293396"/>
        <a:ext cx="967576" cy="1112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1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9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3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9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5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8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6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0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DC2E9F2-73CA-4FD4-A5E3-BC6216B6680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DC2E9F2-73CA-4FD4-A5E3-BC6216B6680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21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692D2-D305-486A-A042-7873F908F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CURSE (Incremental Development)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4FA15-CFC0-44E9-8D1C-8045B59E5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dirty="0"/>
              <a:t>Suraj Pandya</a:t>
            </a:r>
          </a:p>
          <a:p>
            <a:pPr algn="ctr"/>
            <a:r>
              <a:rPr lang="en-US" dirty="0"/>
              <a:t>Applied Programing Concepts</a:t>
            </a:r>
          </a:p>
        </p:txBody>
      </p:sp>
    </p:spTree>
    <p:extLst>
      <p:ext uri="{BB962C8B-B14F-4D97-AF65-F5344CB8AC3E}">
        <p14:creationId xmlns:p14="http://schemas.microsoft.com/office/powerpoint/2010/main" val="101174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E55F2-3B46-40B9-8556-1484EBC3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Deployment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BE91-5807-4AA2-8992-7629C061D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Deploy update to code that will allow for full functionality of the database and every function</a:t>
            </a:r>
          </a:p>
          <a:p>
            <a:r>
              <a:rPr lang="en-US" dirty="0"/>
              <a:t>UI is still barebones, but user can still access all the ‘meat; of the code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34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7A891-183C-4945-BA64-1ACB165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Development (3)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3284-4AB9-43E0-A79C-1E1F67FA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 lvl="0"/>
            <a:r>
              <a:rPr lang="en-US" dirty="0"/>
              <a:t>UI</a:t>
            </a:r>
          </a:p>
          <a:p>
            <a:pPr lvl="1"/>
            <a:r>
              <a:rPr lang="en-US" dirty="0"/>
              <a:t>A UI  is the final step to allow users to use functions</a:t>
            </a:r>
          </a:p>
          <a:p>
            <a:pPr lvl="1"/>
            <a:r>
              <a:rPr lang="en-US" dirty="0"/>
              <a:t>Must be clean and repeatable</a:t>
            </a:r>
          </a:p>
          <a:p>
            <a:pPr lvl="1"/>
            <a:r>
              <a:rPr lang="en-US" dirty="0"/>
              <a:t>Must allow the user to access all functions properly with no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82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9E387-611B-41FF-9574-58CF1FB6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Testing (3)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7811-CF63-4E21-994A-13B880B0C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 lvl="0"/>
            <a:r>
              <a:rPr lang="en-US" dirty="0"/>
              <a:t>UI</a:t>
            </a:r>
          </a:p>
          <a:p>
            <a:pPr lvl="1"/>
            <a:r>
              <a:rPr lang="en-US" dirty="0"/>
              <a:t>Must test that user can access all functions they need</a:t>
            </a:r>
          </a:p>
          <a:p>
            <a:pPr lvl="1"/>
            <a:r>
              <a:rPr lang="en-US" dirty="0"/>
              <a:t>Must test that user can use the UI repeatedly without errors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524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FDE6A-0F46-4D25-A653-02AE18C1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Deployment (3)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1FA4-0177-4C61-AAE6-04DB45836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Deploy update to code that brings full UI to users</a:t>
            </a:r>
          </a:p>
          <a:p>
            <a:r>
              <a:rPr lang="en-US" dirty="0"/>
              <a:t>Code now has all three main portions of code and can be used as intended according to the design</a:t>
            </a:r>
          </a:p>
        </p:txBody>
      </p:sp>
    </p:spTree>
    <p:extLst>
      <p:ext uri="{BB962C8B-B14F-4D97-AF65-F5344CB8AC3E}">
        <p14:creationId xmlns:p14="http://schemas.microsoft.com/office/powerpoint/2010/main" val="134928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B24D8-3599-4E12-9AF2-3AF269B4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sz="3700"/>
              <a:t>Maintenance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12D5FA-F928-479A-8A3A-D479D631C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956985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61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D2296-DB2A-4C04-9FB5-0F8EB68E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4600" dirty="0"/>
              <a:t>First two steps are done once and then next three are looped till code is completed.</a:t>
            </a:r>
            <a:br>
              <a:rPr lang="en-US" sz="4600" dirty="0"/>
            </a:br>
            <a:r>
              <a:rPr lang="en-US" sz="4600" dirty="0"/>
              <a:t>Last step only done when process exits loop.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B5AB72-A9C7-4A2E-9EEB-BE9AC0C4AE6B}"/>
              </a:ext>
            </a:extLst>
          </p:cNvPr>
          <p:cNvSpPr/>
          <p:nvPr/>
        </p:nvSpPr>
        <p:spPr>
          <a:xfrm>
            <a:off x="8360228" y="201158"/>
            <a:ext cx="1847461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34DF41-E48A-4538-B69E-F964E3717B84}"/>
              </a:ext>
            </a:extLst>
          </p:cNvPr>
          <p:cNvSpPr/>
          <p:nvPr/>
        </p:nvSpPr>
        <p:spPr>
          <a:xfrm>
            <a:off x="8360228" y="1284125"/>
            <a:ext cx="1847461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18BC531-7DCC-481B-81B0-A14B05361278}"/>
              </a:ext>
            </a:extLst>
          </p:cNvPr>
          <p:cNvSpPr/>
          <p:nvPr/>
        </p:nvSpPr>
        <p:spPr>
          <a:xfrm>
            <a:off x="7008517" y="3235658"/>
            <a:ext cx="1847461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5DA777-FEC4-49DA-A476-F35235D8A959}"/>
              </a:ext>
            </a:extLst>
          </p:cNvPr>
          <p:cNvSpPr/>
          <p:nvPr/>
        </p:nvSpPr>
        <p:spPr>
          <a:xfrm>
            <a:off x="9893025" y="3822864"/>
            <a:ext cx="1847461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A2AA61-176D-44A5-B389-46D961578CAD}"/>
              </a:ext>
            </a:extLst>
          </p:cNvPr>
          <p:cNvSpPr/>
          <p:nvPr/>
        </p:nvSpPr>
        <p:spPr>
          <a:xfrm>
            <a:off x="9869138" y="2489209"/>
            <a:ext cx="1847461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C5A056-0E26-4248-9CDD-0D3AD81DE335}"/>
              </a:ext>
            </a:extLst>
          </p:cNvPr>
          <p:cNvSpPr/>
          <p:nvPr/>
        </p:nvSpPr>
        <p:spPr>
          <a:xfrm>
            <a:off x="8360228" y="5163943"/>
            <a:ext cx="1847461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0775EB-5F15-44D6-A768-8826F7BA55E2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9283959" y="947607"/>
            <a:ext cx="0" cy="33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F33376-7F04-489F-8F36-29DF3BF72885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10792869" y="3235658"/>
            <a:ext cx="23887" cy="58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F5A1BF-62CD-4C7E-BECF-A7829B29D313}"/>
              </a:ext>
            </a:extLst>
          </p:cNvPr>
          <p:cNvCxnSpPr>
            <a:cxnSpLocks/>
            <a:stCxn id="16" idx="2"/>
            <a:endCxn id="15" idx="3"/>
          </p:cNvCxnSpPr>
          <p:nvPr/>
        </p:nvCxnSpPr>
        <p:spPr>
          <a:xfrm flipH="1" flipV="1">
            <a:off x="8855978" y="3608883"/>
            <a:ext cx="1960778" cy="96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5C802C-E45E-4C11-B3DB-718030BE078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8855978" y="2862434"/>
            <a:ext cx="1013160" cy="74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404CAB-FB84-45AE-872D-2CDC437900B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283959" y="2030574"/>
            <a:ext cx="23710" cy="98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D439D9-44DD-4368-9598-9DCFAC8CDEA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283959" y="4216511"/>
            <a:ext cx="0" cy="94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1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B41FE-3236-4A99-9361-E078D2A0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3400"/>
              <a:t>Requirements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2715F10-393A-46C9-9673-785ABD38A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745255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540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4E86D9-FC25-4C5B-B73F-77B0D9D11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662237" y="-2662237"/>
            <a:ext cx="6867526" cy="12192000"/>
          </a:xfrm>
          <a:custGeom>
            <a:avLst/>
            <a:gdLst>
              <a:gd name="connsiteX0" fmla="*/ 0 w 6867526"/>
              <a:gd name="connsiteY0" fmla="*/ 11723012 h 12192000"/>
              <a:gd name="connsiteX1" fmla="*/ 0 w 6867526"/>
              <a:gd name="connsiteY1" fmla="*/ 4448765 h 12192000"/>
              <a:gd name="connsiteX2" fmla="*/ 0 w 6867526"/>
              <a:gd name="connsiteY2" fmla="*/ 0 h 12192000"/>
              <a:gd name="connsiteX3" fmla="*/ 6867524 w 6867526"/>
              <a:gd name="connsiteY3" fmla="*/ 0 h 12192000"/>
              <a:gd name="connsiteX4" fmla="*/ 6867524 w 6867526"/>
              <a:gd name="connsiteY4" fmla="*/ 4089952 h 12192000"/>
              <a:gd name="connsiteX5" fmla="*/ 6867524 w 6867526"/>
              <a:gd name="connsiteY5" fmla="*/ 10933355 h 12192000"/>
              <a:gd name="connsiteX6" fmla="*/ 6867526 w 6867526"/>
              <a:gd name="connsiteY6" fmla="*/ 10933355 h 12192000"/>
              <a:gd name="connsiteX7" fmla="*/ 6867526 w 6867526"/>
              <a:gd name="connsiteY7" fmla="*/ 12192000 h 12192000"/>
              <a:gd name="connsiteX8" fmla="*/ 9525 w 6867526"/>
              <a:gd name="connsiteY8" fmla="*/ 12192000 h 12192000"/>
              <a:gd name="connsiteX9" fmla="*/ 9525 w 6867526"/>
              <a:gd name="connsiteY9" fmla="*/ 11726716 h 12192000"/>
              <a:gd name="connsiteX10" fmla="*/ 4761 w 6867526"/>
              <a:gd name="connsiteY10" fmla="*/ 11726716 h 12192000"/>
              <a:gd name="connsiteX11" fmla="*/ 4761 w 6867526"/>
              <a:gd name="connsiteY11" fmla="*/ 1172301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67526" h="12192000">
                <a:moveTo>
                  <a:pt x="0" y="11723012"/>
                </a:moveTo>
                <a:lnTo>
                  <a:pt x="0" y="4448765"/>
                </a:lnTo>
                <a:lnTo>
                  <a:pt x="0" y="0"/>
                </a:lnTo>
                <a:lnTo>
                  <a:pt x="6867524" y="0"/>
                </a:lnTo>
                <a:lnTo>
                  <a:pt x="6867524" y="4089952"/>
                </a:lnTo>
                <a:lnTo>
                  <a:pt x="6867524" y="10933355"/>
                </a:lnTo>
                <a:lnTo>
                  <a:pt x="6867526" y="10933355"/>
                </a:lnTo>
                <a:lnTo>
                  <a:pt x="6867526" y="12192000"/>
                </a:lnTo>
                <a:lnTo>
                  <a:pt x="9525" y="12192000"/>
                </a:lnTo>
                <a:lnTo>
                  <a:pt x="9525" y="11726716"/>
                </a:lnTo>
                <a:lnTo>
                  <a:pt x="4761" y="11726716"/>
                </a:lnTo>
                <a:lnTo>
                  <a:pt x="4761" y="11723012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B41FE-3236-4A99-9361-E078D2A0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955" y="870740"/>
            <a:ext cx="6399577" cy="5116520"/>
          </a:xfrm>
        </p:spPr>
        <p:txBody>
          <a:bodyPr anchor="ctr">
            <a:normAutofit/>
          </a:bodyPr>
          <a:lstStyle/>
          <a:p>
            <a:r>
              <a:rPr lang="en-US" sz="6000"/>
              <a:t>Design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44AF92AB-F4DD-4C5A-BC11-E1D33AFC0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34751" y="1034752"/>
            <a:ext cx="6858000" cy="4788497"/>
          </a:xfrm>
          <a:custGeom>
            <a:avLst/>
            <a:gdLst>
              <a:gd name="connsiteX0" fmla="*/ 6858000 w 6858000"/>
              <a:gd name="connsiteY0" fmla="*/ 468988 h 4788497"/>
              <a:gd name="connsiteX1" fmla="*/ 6858000 w 6858000"/>
              <a:gd name="connsiteY1" fmla="*/ 4490047 h 4788497"/>
              <a:gd name="connsiteX2" fmla="*/ 3859631 w 6858000"/>
              <a:gd name="connsiteY2" fmla="*/ 4490047 h 4788497"/>
              <a:gd name="connsiteX3" fmla="*/ 3478631 w 6858000"/>
              <a:gd name="connsiteY3" fmla="*/ 4775798 h 4788497"/>
              <a:gd name="connsiteX4" fmla="*/ 3470164 w 6858000"/>
              <a:gd name="connsiteY4" fmla="*/ 4778972 h 4788497"/>
              <a:gd name="connsiteX5" fmla="*/ 3457464 w 6858000"/>
              <a:gd name="connsiteY5" fmla="*/ 4783735 h 4788497"/>
              <a:gd name="connsiteX6" fmla="*/ 3446881 w 6858000"/>
              <a:gd name="connsiteY6" fmla="*/ 4788497 h 4788497"/>
              <a:gd name="connsiteX7" fmla="*/ 3434181 w 6858000"/>
              <a:gd name="connsiteY7" fmla="*/ 4788497 h 4788497"/>
              <a:gd name="connsiteX8" fmla="*/ 3423598 w 6858000"/>
              <a:gd name="connsiteY8" fmla="*/ 4788497 h 4788497"/>
              <a:gd name="connsiteX9" fmla="*/ 3410897 w 6858000"/>
              <a:gd name="connsiteY9" fmla="*/ 4783735 h 4788497"/>
              <a:gd name="connsiteX10" fmla="*/ 3398198 w 6858000"/>
              <a:gd name="connsiteY10" fmla="*/ 4778972 h 4788497"/>
              <a:gd name="connsiteX11" fmla="*/ 3389731 w 6858000"/>
              <a:gd name="connsiteY11" fmla="*/ 4775798 h 4788497"/>
              <a:gd name="connsiteX12" fmla="*/ 3008731 w 6858000"/>
              <a:gd name="connsiteY12" fmla="*/ 4490047 h 4788497"/>
              <a:gd name="connsiteX13" fmla="*/ 1012714 w 6858000"/>
              <a:gd name="connsiteY13" fmla="*/ 4490047 h 4788497"/>
              <a:gd name="connsiteX14" fmla="*/ 1012714 w 6858000"/>
              <a:gd name="connsiteY14" fmla="*/ 4489653 h 4788497"/>
              <a:gd name="connsiteX15" fmla="*/ 4761 w 6858000"/>
              <a:gd name="connsiteY15" fmla="*/ 4489653 h 4788497"/>
              <a:gd name="connsiteX16" fmla="*/ 4761 w 6858000"/>
              <a:gd name="connsiteY16" fmla="*/ 4487273 h 4788497"/>
              <a:gd name="connsiteX17" fmla="*/ 0 w 6858000"/>
              <a:gd name="connsiteY17" fmla="*/ 4487273 h 4788497"/>
              <a:gd name="connsiteX18" fmla="*/ 0 w 6858000"/>
              <a:gd name="connsiteY18" fmla="*/ 0 h 4788497"/>
              <a:gd name="connsiteX19" fmla="*/ 6848476 w 6858000"/>
              <a:gd name="connsiteY19" fmla="*/ 0 h 4788497"/>
              <a:gd name="connsiteX20" fmla="*/ 6848476 w 6858000"/>
              <a:gd name="connsiteY20" fmla="*/ 465284 h 4788497"/>
              <a:gd name="connsiteX21" fmla="*/ 6853240 w 6858000"/>
              <a:gd name="connsiteY21" fmla="*/ 465284 h 4788497"/>
              <a:gd name="connsiteX22" fmla="*/ 6853240 w 6858000"/>
              <a:gd name="connsiteY22" fmla="*/ 468988 h 478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0" h="4788497">
                <a:moveTo>
                  <a:pt x="6858000" y="468988"/>
                </a:moveTo>
                <a:lnTo>
                  <a:pt x="6858000" y="4490047"/>
                </a:lnTo>
                <a:lnTo>
                  <a:pt x="3859631" y="4490047"/>
                </a:lnTo>
                <a:lnTo>
                  <a:pt x="3478631" y="4775798"/>
                </a:lnTo>
                <a:lnTo>
                  <a:pt x="3470164" y="4778972"/>
                </a:lnTo>
                <a:lnTo>
                  <a:pt x="3457464" y="4783735"/>
                </a:lnTo>
                <a:lnTo>
                  <a:pt x="3446881" y="4788497"/>
                </a:lnTo>
                <a:lnTo>
                  <a:pt x="3434181" y="4788497"/>
                </a:lnTo>
                <a:lnTo>
                  <a:pt x="3423598" y="4788497"/>
                </a:lnTo>
                <a:lnTo>
                  <a:pt x="3410897" y="4783735"/>
                </a:lnTo>
                <a:lnTo>
                  <a:pt x="3398198" y="4778972"/>
                </a:lnTo>
                <a:lnTo>
                  <a:pt x="3389731" y="4775798"/>
                </a:lnTo>
                <a:lnTo>
                  <a:pt x="3008731" y="4490047"/>
                </a:lnTo>
                <a:lnTo>
                  <a:pt x="1012714" y="4490047"/>
                </a:lnTo>
                <a:lnTo>
                  <a:pt x="1012714" y="4489653"/>
                </a:lnTo>
                <a:lnTo>
                  <a:pt x="4761" y="4489653"/>
                </a:lnTo>
                <a:lnTo>
                  <a:pt x="4761" y="4487273"/>
                </a:lnTo>
                <a:lnTo>
                  <a:pt x="0" y="4487273"/>
                </a:lnTo>
                <a:lnTo>
                  <a:pt x="0" y="0"/>
                </a:lnTo>
                <a:lnTo>
                  <a:pt x="6848476" y="0"/>
                </a:lnTo>
                <a:lnTo>
                  <a:pt x="6848476" y="465284"/>
                </a:lnTo>
                <a:lnTo>
                  <a:pt x="6853240" y="465284"/>
                </a:lnTo>
                <a:lnTo>
                  <a:pt x="6853240" y="468988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9201F-B1E1-43E2-81E8-B1C3FC8E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870740"/>
            <a:ext cx="3390391" cy="5116520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b="0" i="0"/>
              <a:t>Main code written in Python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Each user is a separate derived class</a:t>
            </a:r>
          </a:p>
          <a:p>
            <a:pPr lvl="1">
              <a:lnSpc>
                <a:spcPct val="90000"/>
              </a:lnSpc>
            </a:pPr>
            <a:r>
              <a:rPr lang="en-US" sz="1200" b="0" i="0"/>
              <a:t>All functions associated</a:t>
            </a:r>
            <a:r>
              <a:rPr lang="en-US" sz="1200"/>
              <a:t> to a user is within its own class</a:t>
            </a:r>
          </a:p>
          <a:p>
            <a:pPr lvl="1">
              <a:lnSpc>
                <a:spcPct val="90000"/>
              </a:lnSpc>
            </a:pPr>
            <a:r>
              <a:rPr lang="en-US" sz="1200" b="0" i="0"/>
              <a:t>User can input their type and access functions associated to the selected type</a:t>
            </a:r>
            <a:endParaRPr lang="en-US" sz="1200"/>
          </a:p>
          <a:p>
            <a:pPr>
              <a:lnSpc>
                <a:spcPct val="90000"/>
              </a:lnSpc>
            </a:pPr>
            <a:r>
              <a:rPr lang="en-US" sz="1200"/>
              <a:t>Database uses SQL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All data bases created by python using SQL commands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All functions that use databases interact with SQL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Databases stored on Turing Server</a:t>
            </a:r>
          </a:p>
          <a:p>
            <a:pPr>
              <a:lnSpc>
                <a:spcPct val="90000"/>
              </a:lnSpc>
            </a:pPr>
            <a:r>
              <a:rPr lang="en-US" sz="1200"/>
              <a:t>UI</a:t>
            </a:r>
          </a:p>
          <a:p>
            <a:pPr lvl="1">
              <a:lnSpc>
                <a:spcPct val="90000"/>
              </a:lnSpc>
            </a:pPr>
            <a:r>
              <a:rPr lang="en-US" sz="1200" b="0" i="0"/>
              <a:t>User must say what type they are(Student, Admin, Instructor)</a:t>
            </a:r>
            <a:endParaRPr lang="en-US" sz="1200"/>
          </a:p>
          <a:p>
            <a:pPr lvl="1">
              <a:lnSpc>
                <a:spcPct val="90000"/>
              </a:lnSpc>
            </a:pPr>
            <a:r>
              <a:rPr lang="en-US" sz="1200"/>
              <a:t>Can access any function associated to them</a:t>
            </a:r>
          </a:p>
          <a:p>
            <a:pPr lvl="1">
              <a:lnSpc>
                <a:spcPct val="90000"/>
              </a:lnSpc>
            </a:pPr>
            <a:r>
              <a:rPr lang="en-US" sz="1200" b="0" i="0"/>
              <a:t>Easy to use UI that allows for reusability</a:t>
            </a:r>
            <a:endParaRPr lang="en-US" sz="1200"/>
          </a:p>
          <a:p>
            <a:pPr>
              <a:lnSpc>
                <a:spcPct val="90000"/>
              </a:lnSpc>
            </a:pPr>
            <a:endParaRPr lang="en-US" sz="1200"/>
          </a:p>
          <a:p>
            <a:pPr>
              <a:lnSpc>
                <a:spcPct val="90000"/>
              </a:lnSpc>
            </a:pPr>
            <a:endParaRPr lang="en-US" sz="1200"/>
          </a:p>
          <a:p>
            <a:pPr marL="457200" lvl="1" indent="0">
              <a:lnSpc>
                <a:spcPct val="90000"/>
              </a:lnSpc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0306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DA560-6E4F-47A6-A1AD-79458904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Development (1)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7404-17D5-4238-AAC3-0C4BABAA9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lvl="0"/>
            <a:r>
              <a:rPr lang="en-US" sz="1600"/>
              <a:t>Create user classes, functions and interactions</a:t>
            </a:r>
          </a:p>
          <a:p>
            <a:pPr lvl="1"/>
            <a:r>
              <a:rPr lang="en-US" dirty="0"/>
              <a:t>Self contained functions should be fully fleshed out</a:t>
            </a:r>
          </a:p>
          <a:p>
            <a:pPr lvl="1"/>
            <a:r>
              <a:rPr lang="en-US" dirty="0"/>
              <a:t>Functions interacting with databases can be left blank initially</a:t>
            </a:r>
          </a:p>
          <a:p>
            <a:pPr lvl="1"/>
            <a:r>
              <a:rPr lang="en-US" dirty="0"/>
              <a:t>Code must be created to set up databases</a:t>
            </a:r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9235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33B5F-8250-4307-8B1D-5BDE7CB4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Testing (1)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FBAF-EE2C-4BB6-8105-6B938E460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lvl="1"/>
            <a:r>
              <a:rPr lang="en-US" dirty="0"/>
              <a:t>Must test each function individually so each one works as intended</a:t>
            </a:r>
          </a:p>
          <a:p>
            <a:pPr lvl="1"/>
            <a:r>
              <a:rPr lang="en-US" dirty="0"/>
              <a:t>Must be tested so a function can be used repeatedly</a:t>
            </a:r>
          </a:p>
          <a:p>
            <a:pPr lvl="1"/>
            <a:r>
              <a:rPr lang="en-US" dirty="0"/>
              <a:t>Must test classes so they work as </a:t>
            </a:r>
            <a:r>
              <a:rPr lang="en-US"/>
              <a:t>intented</a:t>
            </a:r>
            <a:endParaRPr lang="en-US" dirty="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7695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F8FAA-C57C-49E8-B64B-4FD155E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Deployment (1)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E7B3-F011-408F-933F-C3254C1BC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/>
              <a:t>Deploy basic code with barebones UI and some functions working</a:t>
            </a:r>
          </a:p>
        </p:txBody>
      </p:sp>
    </p:spTree>
    <p:extLst>
      <p:ext uri="{BB962C8B-B14F-4D97-AF65-F5344CB8AC3E}">
        <p14:creationId xmlns:p14="http://schemas.microsoft.com/office/powerpoint/2010/main" val="8116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46BE0-2BD9-4A03-9FDF-BEFC3F49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Development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F7B3-6389-4976-A2B0-CF95AD50C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pPr lvl="0"/>
            <a:r>
              <a:rPr lang="en-US" dirty="0"/>
              <a:t>Populate functions</a:t>
            </a:r>
          </a:p>
          <a:p>
            <a:pPr lvl="1"/>
            <a:r>
              <a:rPr lang="en-US" dirty="0"/>
              <a:t>Any function that interacts with SQL must have its commands written</a:t>
            </a:r>
          </a:p>
          <a:p>
            <a:pPr lvl="1"/>
            <a:r>
              <a:rPr lang="en-US" dirty="0"/>
              <a:t>Any self-contained functions should be checked to make sure they don’t need to be altered after SQL integration</a:t>
            </a:r>
          </a:p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91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CE9A1-202E-4863-9B69-9653DDB1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Testing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98ED2-1E06-47B6-8E63-BF005C98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pPr lvl="0"/>
            <a:r>
              <a:rPr lang="en-US" dirty="0"/>
              <a:t>Database</a:t>
            </a:r>
          </a:p>
          <a:p>
            <a:pPr lvl="1"/>
            <a:r>
              <a:rPr lang="en-US" dirty="0"/>
              <a:t>Must test that database stores proper information</a:t>
            </a:r>
          </a:p>
          <a:p>
            <a:pPr lvl="1"/>
            <a:r>
              <a:rPr lang="en-US" dirty="0"/>
              <a:t>Must test that data being added/removed/altered is changed and stored as intended </a:t>
            </a:r>
          </a:p>
          <a:p>
            <a:pPr lvl="0"/>
            <a:r>
              <a:rPr lang="en-US" dirty="0"/>
              <a:t>Functions</a:t>
            </a:r>
          </a:p>
          <a:p>
            <a:pPr lvl="1"/>
            <a:r>
              <a:rPr lang="en-US" dirty="0"/>
              <a:t>Must test that all functions work as indented</a:t>
            </a:r>
          </a:p>
          <a:p>
            <a:pPr lvl="1"/>
            <a:r>
              <a:rPr lang="en-US" dirty="0"/>
              <a:t>Must test that functions are repeatable</a:t>
            </a:r>
          </a:p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2751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58</TotalTime>
  <Words>475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CURSE (Incremental Development)</vt:lpstr>
      <vt:lpstr>First two steps are done once and then next three are looped till code is completed. Last step only done when process exits loop.</vt:lpstr>
      <vt:lpstr>Requirements</vt:lpstr>
      <vt:lpstr>Design</vt:lpstr>
      <vt:lpstr>Development (1)</vt:lpstr>
      <vt:lpstr>Testing (1)</vt:lpstr>
      <vt:lpstr>Deployment (1)</vt:lpstr>
      <vt:lpstr>Development (2)</vt:lpstr>
      <vt:lpstr>Testing (2)</vt:lpstr>
      <vt:lpstr>Deployment (2)</vt:lpstr>
      <vt:lpstr>Development (3)</vt:lpstr>
      <vt:lpstr>Testing (3)</vt:lpstr>
      <vt:lpstr>Deployment (3)</vt:lpstr>
      <vt:lpstr>Maintenance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CURSE (Incremental Development)</dc:title>
  <dc:creator>suraj pandya</dc:creator>
  <cp:lastModifiedBy>suraj pandya</cp:lastModifiedBy>
  <cp:revision>4</cp:revision>
  <dcterms:created xsi:type="dcterms:W3CDTF">2021-06-15T21:58:47Z</dcterms:created>
  <dcterms:modified xsi:type="dcterms:W3CDTF">2021-06-16T05:42:04Z</dcterms:modified>
</cp:coreProperties>
</file>