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530D04-71F3-445E-9AFE-5EDF539CCAB7}" type="doc">
      <dgm:prSet loTypeId="urn:microsoft.com/office/officeart/2016/7/layout/ChevronBlockProcess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76700F-3B23-4E93-A1A3-5EB02FDD1211}">
      <dgm:prSet/>
      <dgm:spPr/>
      <dgm:t>
        <a:bodyPr/>
        <a:lstStyle/>
        <a:p>
          <a:r>
            <a:rPr lang="en-US" dirty="0"/>
            <a:t>Remove Database</a:t>
          </a:r>
        </a:p>
      </dgm:t>
    </dgm:pt>
    <dgm:pt modelId="{567C5385-5303-48A5-9621-75A29596F130}" type="parTrans" cxnId="{91745738-A9DC-41D6-8B9F-30B147DC7B9A}">
      <dgm:prSet/>
      <dgm:spPr/>
      <dgm:t>
        <a:bodyPr/>
        <a:lstStyle/>
        <a:p>
          <a:endParaRPr lang="en-US"/>
        </a:p>
      </dgm:t>
    </dgm:pt>
    <dgm:pt modelId="{C00BAA9D-0DF2-4D12-9E0A-32AE90AF03EC}" type="sibTrans" cxnId="{91745738-A9DC-41D6-8B9F-30B147DC7B9A}">
      <dgm:prSet/>
      <dgm:spPr/>
      <dgm:t>
        <a:bodyPr/>
        <a:lstStyle/>
        <a:p>
          <a:endParaRPr lang="en-US"/>
        </a:p>
      </dgm:t>
    </dgm:pt>
    <dgm:pt modelId="{FAA85F5F-52B7-4BAD-BB6E-DFF174900C83}">
      <dgm:prSet/>
      <dgm:spPr/>
      <dgm:t>
        <a:bodyPr/>
        <a:lstStyle/>
        <a:p>
          <a:r>
            <a:rPr lang="en-US"/>
            <a:t>Remove code that creates or interacts with a database</a:t>
          </a:r>
        </a:p>
      </dgm:t>
    </dgm:pt>
    <dgm:pt modelId="{FC965CDC-3D78-4A56-9B53-73474EEFF25D}" type="parTrans" cxnId="{FBEA24F2-E256-48C2-87A4-1C5D9876EA54}">
      <dgm:prSet/>
      <dgm:spPr/>
      <dgm:t>
        <a:bodyPr/>
        <a:lstStyle/>
        <a:p>
          <a:endParaRPr lang="en-US"/>
        </a:p>
      </dgm:t>
    </dgm:pt>
    <dgm:pt modelId="{3FCFD4E7-DB55-4518-A278-D008B0596DBE}" type="sibTrans" cxnId="{FBEA24F2-E256-48C2-87A4-1C5D9876EA54}">
      <dgm:prSet/>
      <dgm:spPr/>
      <dgm:t>
        <a:bodyPr/>
        <a:lstStyle/>
        <a:p>
          <a:endParaRPr lang="en-US"/>
        </a:p>
      </dgm:t>
    </dgm:pt>
    <dgm:pt modelId="{182A084F-7423-421D-AB16-7E6327297C96}">
      <dgm:prSet/>
      <dgm:spPr/>
      <dgm:t>
        <a:bodyPr/>
        <a:lstStyle/>
        <a:p>
          <a:r>
            <a:rPr lang="en-US" dirty="0"/>
            <a:t>Remove Functions</a:t>
          </a:r>
        </a:p>
      </dgm:t>
    </dgm:pt>
    <dgm:pt modelId="{BC46BCB9-B167-4841-89CE-F526451878C5}" type="parTrans" cxnId="{4C57436C-7960-4FFE-B38E-210C94A1ADB9}">
      <dgm:prSet/>
      <dgm:spPr/>
      <dgm:t>
        <a:bodyPr/>
        <a:lstStyle/>
        <a:p>
          <a:endParaRPr lang="en-US"/>
        </a:p>
      </dgm:t>
    </dgm:pt>
    <dgm:pt modelId="{25FF1048-8BC2-4226-8B8B-C49141CAF3FB}" type="sibTrans" cxnId="{4C57436C-7960-4FFE-B38E-210C94A1ADB9}">
      <dgm:prSet/>
      <dgm:spPr/>
      <dgm:t>
        <a:bodyPr/>
        <a:lstStyle/>
        <a:p>
          <a:endParaRPr lang="en-US"/>
        </a:p>
      </dgm:t>
    </dgm:pt>
    <dgm:pt modelId="{14431477-73CD-43C6-A381-C02EAB2AA464}">
      <dgm:prSet/>
      <dgm:spPr/>
      <dgm:t>
        <a:bodyPr/>
        <a:lstStyle/>
        <a:p>
          <a:r>
            <a:rPr lang="en-US"/>
            <a:t>Remove functions that no longer work/ can be done with better methods</a:t>
          </a:r>
        </a:p>
      </dgm:t>
    </dgm:pt>
    <dgm:pt modelId="{8049110D-9A64-43BA-A1FD-CF17EFAC60DB}" type="parTrans" cxnId="{7D7B4814-830F-4B34-83A7-4A7A2A99A13C}">
      <dgm:prSet/>
      <dgm:spPr/>
      <dgm:t>
        <a:bodyPr/>
        <a:lstStyle/>
        <a:p>
          <a:endParaRPr lang="en-US"/>
        </a:p>
      </dgm:t>
    </dgm:pt>
    <dgm:pt modelId="{DC7EFD58-3AC9-424B-BD2F-0DB9F229368C}" type="sibTrans" cxnId="{7D7B4814-830F-4B34-83A7-4A7A2A99A13C}">
      <dgm:prSet/>
      <dgm:spPr/>
      <dgm:t>
        <a:bodyPr/>
        <a:lstStyle/>
        <a:p>
          <a:endParaRPr lang="en-US"/>
        </a:p>
      </dgm:t>
    </dgm:pt>
    <dgm:pt modelId="{CBF10F26-89AA-4915-B05E-79654B0E5314}">
      <dgm:prSet/>
      <dgm:spPr/>
      <dgm:t>
        <a:bodyPr/>
        <a:lstStyle/>
        <a:p>
          <a:r>
            <a:rPr lang="en-US" dirty="0"/>
            <a:t>Prepare Code</a:t>
          </a:r>
        </a:p>
      </dgm:t>
    </dgm:pt>
    <dgm:pt modelId="{46A180F3-F060-4AB7-A8D0-B6C50EA5576B}" type="parTrans" cxnId="{6743943B-9CF7-4AFD-B9AF-22FB308E5E17}">
      <dgm:prSet/>
      <dgm:spPr/>
      <dgm:t>
        <a:bodyPr/>
        <a:lstStyle/>
        <a:p>
          <a:endParaRPr lang="en-US"/>
        </a:p>
      </dgm:t>
    </dgm:pt>
    <dgm:pt modelId="{C3AE3C48-CABE-49D6-A56E-2C7F6083C827}" type="sibTrans" cxnId="{6743943B-9CF7-4AFD-B9AF-22FB308E5E17}">
      <dgm:prSet/>
      <dgm:spPr/>
      <dgm:t>
        <a:bodyPr/>
        <a:lstStyle/>
        <a:p>
          <a:endParaRPr lang="en-US"/>
        </a:p>
      </dgm:t>
    </dgm:pt>
    <dgm:pt modelId="{C734A8EC-C099-4A45-BEFF-79BC41ADB6F2}">
      <dgm:prSet/>
      <dgm:spPr/>
      <dgm:t>
        <a:bodyPr/>
        <a:lstStyle/>
        <a:p>
          <a:r>
            <a:rPr lang="en-US"/>
            <a:t>Prepare remaining code to be used in new program</a:t>
          </a:r>
        </a:p>
      </dgm:t>
    </dgm:pt>
    <dgm:pt modelId="{F024C311-947C-4627-88DC-384924AFA49F}" type="parTrans" cxnId="{F0ED4ADC-5264-4C57-AAA9-D26C55F8CA7A}">
      <dgm:prSet/>
      <dgm:spPr/>
      <dgm:t>
        <a:bodyPr/>
        <a:lstStyle/>
        <a:p>
          <a:endParaRPr lang="en-US"/>
        </a:p>
      </dgm:t>
    </dgm:pt>
    <dgm:pt modelId="{59800138-39CC-4894-8E54-B5C33207AF42}" type="sibTrans" cxnId="{F0ED4ADC-5264-4C57-AAA9-D26C55F8CA7A}">
      <dgm:prSet/>
      <dgm:spPr/>
      <dgm:t>
        <a:bodyPr/>
        <a:lstStyle/>
        <a:p>
          <a:endParaRPr lang="en-US"/>
        </a:p>
      </dgm:t>
    </dgm:pt>
    <dgm:pt modelId="{E465F899-37AE-42EE-B784-FD2A8CA4A7CA}" type="pres">
      <dgm:prSet presAssocID="{05530D04-71F3-445E-9AFE-5EDF539CCAB7}" presName="Name0" presStyleCnt="0">
        <dgm:presLayoutVars>
          <dgm:dir/>
          <dgm:animLvl val="lvl"/>
          <dgm:resizeHandles val="exact"/>
        </dgm:presLayoutVars>
      </dgm:prSet>
      <dgm:spPr/>
    </dgm:pt>
    <dgm:pt modelId="{8C620D97-69CF-45FF-AE83-7DE1C156AF21}" type="pres">
      <dgm:prSet presAssocID="{3376700F-3B23-4E93-A1A3-5EB02FDD1211}" presName="composite" presStyleCnt="0"/>
      <dgm:spPr/>
    </dgm:pt>
    <dgm:pt modelId="{CC7157EA-5D93-4B73-92D0-D4EECBEEDD1C}" type="pres">
      <dgm:prSet presAssocID="{3376700F-3B23-4E93-A1A3-5EB02FDD1211}" presName="parTx" presStyleLbl="alignNode1" presStyleIdx="0" presStyleCnt="3">
        <dgm:presLayoutVars>
          <dgm:chMax val="0"/>
          <dgm:chPref val="0"/>
        </dgm:presLayoutVars>
      </dgm:prSet>
      <dgm:spPr/>
    </dgm:pt>
    <dgm:pt modelId="{377F9117-9084-46DD-8A39-72E173FC0BBD}" type="pres">
      <dgm:prSet presAssocID="{3376700F-3B23-4E93-A1A3-5EB02FDD1211}" presName="desTx" presStyleLbl="alignAccFollowNode1" presStyleIdx="0" presStyleCnt="3">
        <dgm:presLayoutVars/>
      </dgm:prSet>
      <dgm:spPr/>
    </dgm:pt>
    <dgm:pt modelId="{1BEA83E3-1CF6-4EF8-A284-5CF6F86E1584}" type="pres">
      <dgm:prSet presAssocID="{C00BAA9D-0DF2-4D12-9E0A-32AE90AF03EC}" presName="space" presStyleCnt="0"/>
      <dgm:spPr/>
    </dgm:pt>
    <dgm:pt modelId="{5AEABEF7-155B-49DC-B3B1-91035B8B2ED2}" type="pres">
      <dgm:prSet presAssocID="{182A084F-7423-421D-AB16-7E6327297C96}" presName="composite" presStyleCnt="0"/>
      <dgm:spPr/>
    </dgm:pt>
    <dgm:pt modelId="{C6CE2B5D-8092-4164-AEB7-A45639084D8A}" type="pres">
      <dgm:prSet presAssocID="{182A084F-7423-421D-AB16-7E6327297C96}" presName="parTx" presStyleLbl="alignNode1" presStyleIdx="1" presStyleCnt="3">
        <dgm:presLayoutVars>
          <dgm:chMax val="0"/>
          <dgm:chPref val="0"/>
        </dgm:presLayoutVars>
      </dgm:prSet>
      <dgm:spPr/>
    </dgm:pt>
    <dgm:pt modelId="{9E2A725C-EE20-4339-BDC3-1D2C1C721C0B}" type="pres">
      <dgm:prSet presAssocID="{182A084F-7423-421D-AB16-7E6327297C96}" presName="desTx" presStyleLbl="alignAccFollowNode1" presStyleIdx="1" presStyleCnt="3">
        <dgm:presLayoutVars/>
      </dgm:prSet>
      <dgm:spPr/>
    </dgm:pt>
    <dgm:pt modelId="{238C343F-1459-413E-B372-902FE5F7358B}" type="pres">
      <dgm:prSet presAssocID="{25FF1048-8BC2-4226-8B8B-C49141CAF3FB}" presName="space" presStyleCnt="0"/>
      <dgm:spPr/>
    </dgm:pt>
    <dgm:pt modelId="{231834B0-4C34-4DBA-91B4-F5A2C3A9E3D5}" type="pres">
      <dgm:prSet presAssocID="{CBF10F26-89AA-4915-B05E-79654B0E5314}" presName="composite" presStyleCnt="0"/>
      <dgm:spPr/>
    </dgm:pt>
    <dgm:pt modelId="{054ADB42-724D-4161-8713-16D3F7D563E0}" type="pres">
      <dgm:prSet presAssocID="{CBF10F26-89AA-4915-B05E-79654B0E5314}" presName="parTx" presStyleLbl="alignNode1" presStyleIdx="2" presStyleCnt="3">
        <dgm:presLayoutVars>
          <dgm:chMax val="0"/>
          <dgm:chPref val="0"/>
        </dgm:presLayoutVars>
      </dgm:prSet>
      <dgm:spPr/>
    </dgm:pt>
    <dgm:pt modelId="{E3F4537C-A876-4EFB-A0B8-7C06981C59F8}" type="pres">
      <dgm:prSet presAssocID="{CBF10F26-89AA-4915-B05E-79654B0E5314}" presName="desTx" presStyleLbl="alignAccFollowNode1" presStyleIdx="2" presStyleCnt="3">
        <dgm:presLayoutVars/>
      </dgm:prSet>
      <dgm:spPr/>
    </dgm:pt>
  </dgm:ptLst>
  <dgm:cxnLst>
    <dgm:cxn modelId="{42BCCA06-D3C8-4536-9A8E-797D4DA49BAD}" type="presOf" srcId="{C734A8EC-C099-4A45-BEFF-79BC41ADB6F2}" destId="{E3F4537C-A876-4EFB-A0B8-7C06981C59F8}" srcOrd="0" destOrd="0" presId="urn:microsoft.com/office/officeart/2016/7/layout/ChevronBlockProcess"/>
    <dgm:cxn modelId="{7D7B4814-830F-4B34-83A7-4A7A2A99A13C}" srcId="{182A084F-7423-421D-AB16-7E6327297C96}" destId="{14431477-73CD-43C6-A381-C02EAB2AA464}" srcOrd="0" destOrd="0" parTransId="{8049110D-9A64-43BA-A1FD-CF17EFAC60DB}" sibTransId="{DC7EFD58-3AC9-424B-BD2F-0DB9F229368C}"/>
    <dgm:cxn modelId="{91745738-A9DC-41D6-8B9F-30B147DC7B9A}" srcId="{05530D04-71F3-445E-9AFE-5EDF539CCAB7}" destId="{3376700F-3B23-4E93-A1A3-5EB02FDD1211}" srcOrd="0" destOrd="0" parTransId="{567C5385-5303-48A5-9621-75A29596F130}" sibTransId="{C00BAA9D-0DF2-4D12-9E0A-32AE90AF03EC}"/>
    <dgm:cxn modelId="{6743943B-9CF7-4AFD-B9AF-22FB308E5E17}" srcId="{05530D04-71F3-445E-9AFE-5EDF539CCAB7}" destId="{CBF10F26-89AA-4915-B05E-79654B0E5314}" srcOrd="2" destOrd="0" parTransId="{46A180F3-F060-4AB7-A8D0-B6C50EA5576B}" sibTransId="{C3AE3C48-CABE-49D6-A56E-2C7F6083C827}"/>
    <dgm:cxn modelId="{A5267F3D-859A-4643-8485-3B8E5705819D}" type="presOf" srcId="{FAA85F5F-52B7-4BAD-BB6E-DFF174900C83}" destId="{377F9117-9084-46DD-8A39-72E173FC0BBD}" srcOrd="0" destOrd="0" presId="urn:microsoft.com/office/officeart/2016/7/layout/ChevronBlockProcess"/>
    <dgm:cxn modelId="{3424665E-25E7-487A-88D5-182863940EDB}" type="presOf" srcId="{3376700F-3B23-4E93-A1A3-5EB02FDD1211}" destId="{CC7157EA-5D93-4B73-92D0-D4EECBEEDD1C}" srcOrd="0" destOrd="0" presId="urn:microsoft.com/office/officeart/2016/7/layout/ChevronBlockProcess"/>
    <dgm:cxn modelId="{4C57436C-7960-4FFE-B38E-210C94A1ADB9}" srcId="{05530D04-71F3-445E-9AFE-5EDF539CCAB7}" destId="{182A084F-7423-421D-AB16-7E6327297C96}" srcOrd="1" destOrd="0" parTransId="{BC46BCB9-B167-4841-89CE-F526451878C5}" sibTransId="{25FF1048-8BC2-4226-8B8B-C49141CAF3FB}"/>
    <dgm:cxn modelId="{8CDED583-2F9B-4165-BA67-F65B560B2F8C}" type="presOf" srcId="{182A084F-7423-421D-AB16-7E6327297C96}" destId="{C6CE2B5D-8092-4164-AEB7-A45639084D8A}" srcOrd="0" destOrd="0" presId="urn:microsoft.com/office/officeart/2016/7/layout/ChevronBlockProcess"/>
    <dgm:cxn modelId="{C7519A8D-6FE4-4750-85FE-A46FEC6C6827}" type="presOf" srcId="{CBF10F26-89AA-4915-B05E-79654B0E5314}" destId="{054ADB42-724D-4161-8713-16D3F7D563E0}" srcOrd="0" destOrd="0" presId="urn:microsoft.com/office/officeart/2016/7/layout/ChevronBlockProcess"/>
    <dgm:cxn modelId="{32FBDDA2-4146-4944-9E5C-2ADBB2C050EE}" type="presOf" srcId="{14431477-73CD-43C6-A381-C02EAB2AA464}" destId="{9E2A725C-EE20-4339-BDC3-1D2C1C721C0B}" srcOrd="0" destOrd="0" presId="urn:microsoft.com/office/officeart/2016/7/layout/ChevronBlockProcess"/>
    <dgm:cxn modelId="{60F470B4-BA4B-4DB7-B43C-95F69FDECF27}" type="presOf" srcId="{05530D04-71F3-445E-9AFE-5EDF539CCAB7}" destId="{E465F899-37AE-42EE-B784-FD2A8CA4A7CA}" srcOrd="0" destOrd="0" presId="urn:microsoft.com/office/officeart/2016/7/layout/ChevronBlockProcess"/>
    <dgm:cxn modelId="{F0ED4ADC-5264-4C57-AAA9-D26C55F8CA7A}" srcId="{CBF10F26-89AA-4915-B05E-79654B0E5314}" destId="{C734A8EC-C099-4A45-BEFF-79BC41ADB6F2}" srcOrd="0" destOrd="0" parTransId="{F024C311-947C-4627-88DC-384924AFA49F}" sibTransId="{59800138-39CC-4894-8E54-B5C33207AF42}"/>
    <dgm:cxn modelId="{FBEA24F2-E256-48C2-87A4-1C5D9876EA54}" srcId="{3376700F-3B23-4E93-A1A3-5EB02FDD1211}" destId="{FAA85F5F-52B7-4BAD-BB6E-DFF174900C83}" srcOrd="0" destOrd="0" parTransId="{FC965CDC-3D78-4A56-9B53-73474EEFF25D}" sibTransId="{3FCFD4E7-DB55-4518-A278-D008B0596DBE}"/>
    <dgm:cxn modelId="{B823AC52-0C8F-44C2-AD8A-921857611EA4}" type="presParOf" srcId="{E465F899-37AE-42EE-B784-FD2A8CA4A7CA}" destId="{8C620D97-69CF-45FF-AE83-7DE1C156AF21}" srcOrd="0" destOrd="0" presId="urn:microsoft.com/office/officeart/2016/7/layout/ChevronBlockProcess"/>
    <dgm:cxn modelId="{A64E90C1-4768-46F0-B267-ECF63F6278F9}" type="presParOf" srcId="{8C620D97-69CF-45FF-AE83-7DE1C156AF21}" destId="{CC7157EA-5D93-4B73-92D0-D4EECBEEDD1C}" srcOrd="0" destOrd="0" presId="urn:microsoft.com/office/officeart/2016/7/layout/ChevronBlockProcess"/>
    <dgm:cxn modelId="{7E9DF3FB-5BFD-42F5-8CC5-1326770D158C}" type="presParOf" srcId="{8C620D97-69CF-45FF-AE83-7DE1C156AF21}" destId="{377F9117-9084-46DD-8A39-72E173FC0BBD}" srcOrd="1" destOrd="0" presId="urn:microsoft.com/office/officeart/2016/7/layout/ChevronBlockProcess"/>
    <dgm:cxn modelId="{DB632BDA-12F8-47AE-ADBB-D8F1E5E332DE}" type="presParOf" srcId="{E465F899-37AE-42EE-B784-FD2A8CA4A7CA}" destId="{1BEA83E3-1CF6-4EF8-A284-5CF6F86E1584}" srcOrd="1" destOrd="0" presId="urn:microsoft.com/office/officeart/2016/7/layout/ChevronBlockProcess"/>
    <dgm:cxn modelId="{98EBD6E6-2BE2-467F-B9A0-C6D80563D632}" type="presParOf" srcId="{E465F899-37AE-42EE-B784-FD2A8CA4A7CA}" destId="{5AEABEF7-155B-49DC-B3B1-91035B8B2ED2}" srcOrd="2" destOrd="0" presId="urn:microsoft.com/office/officeart/2016/7/layout/ChevronBlockProcess"/>
    <dgm:cxn modelId="{9AB3AAB7-1AAE-47F0-A265-AD205AEA4B4C}" type="presParOf" srcId="{5AEABEF7-155B-49DC-B3B1-91035B8B2ED2}" destId="{C6CE2B5D-8092-4164-AEB7-A45639084D8A}" srcOrd="0" destOrd="0" presId="urn:microsoft.com/office/officeart/2016/7/layout/ChevronBlockProcess"/>
    <dgm:cxn modelId="{2EEB998A-99F2-4DFC-99EF-CE2D1F01F0C7}" type="presParOf" srcId="{5AEABEF7-155B-49DC-B3B1-91035B8B2ED2}" destId="{9E2A725C-EE20-4339-BDC3-1D2C1C721C0B}" srcOrd="1" destOrd="0" presId="urn:microsoft.com/office/officeart/2016/7/layout/ChevronBlockProcess"/>
    <dgm:cxn modelId="{D25865EF-47FC-4379-9F4C-7660CC44EFC3}" type="presParOf" srcId="{E465F899-37AE-42EE-B784-FD2A8CA4A7CA}" destId="{238C343F-1459-413E-B372-902FE5F7358B}" srcOrd="3" destOrd="0" presId="urn:microsoft.com/office/officeart/2016/7/layout/ChevronBlockProcess"/>
    <dgm:cxn modelId="{50FCC008-C7F5-4F5B-BAD7-988CD8E12307}" type="presParOf" srcId="{E465F899-37AE-42EE-B784-FD2A8CA4A7CA}" destId="{231834B0-4C34-4DBA-91B4-F5A2C3A9E3D5}" srcOrd="4" destOrd="0" presId="urn:microsoft.com/office/officeart/2016/7/layout/ChevronBlockProcess"/>
    <dgm:cxn modelId="{D18F97FD-E145-4846-B387-EC5409F0543D}" type="presParOf" srcId="{231834B0-4C34-4DBA-91B4-F5A2C3A9E3D5}" destId="{054ADB42-724D-4161-8713-16D3F7D563E0}" srcOrd="0" destOrd="0" presId="urn:microsoft.com/office/officeart/2016/7/layout/ChevronBlockProcess"/>
    <dgm:cxn modelId="{60408E2F-BACD-48EA-B79B-D3CBE16C5461}" type="presParOf" srcId="{231834B0-4C34-4DBA-91B4-F5A2C3A9E3D5}" destId="{E3F4537C-A876-4EFB-A0B8-7C06981C59F8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37C267-4297-4570-8DA8-37838614C04E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C275C12-038E-4C04-8076-3862E18C0DE5}">
      <dgm:prSet/>
      <dgm:spPr/>
      <dgm:t>
        <a:bodyPr/>
        <a:lstStyle/>
        <a:p>
          <a:r>
            <a:rPr lang="en-US" b="0" i="0"/>
            <a:t>Must hold 100 students, 10 instructors, 1 admin</a:t>
          </a:r>
          <a:endParaRPr lang="en-US"/>
        </a:p>
      </dgm:t>
    </dgm:pt>
    <dgm:pt modelId="{3E29BA4D-057C-4C64-B95C-98C50B63D201}" type="parTrans" cxnId="{8E62672E-F627-4617-BDBD-F0D9EC2E158B}">
      <dgm:prSet/>
      <dgm:spPr/>
      <dgm:t>
        <a:bodyPr/>
        <a:lstStyle/>
        <a:p>
          <a:endParaRPr lang="en-US"/>
        </a:p>
      </dgm:t>
    </dgm:pt>
    <dgm:pt modelId="{DD6132C4-99DE-45A9-91A5-B52ECC6B5457}" type="sibTrans" cxnId="{8E62672E-F627-4617-BDBD-F0D9EC2E158B}">
      <dgm:prSet/>
      <dgm:spPr/>
      <dgm:t>
        <a:bodyPr/>
        <a:lstStyle/>
        <a:p>
          <a:endParaRPr lang="en-US"/>
        </a:p>
      </dgm:t>
    </dgm:pt>
    <dgm:pt modelId="{0A342E51-9CA3-403C-85DD-7264011EA2CB}">
      <dgm:prSet/>
      <dgm:spPr/>
      <dgm:t>
        <a:bodyPr/>
        <a:lstStyle/>
        <a:p>
          <a:r>
            <a:rPr lang="en-US" b="0" i="0"/>
            <a:t>Student, Instructor, Administrator all have different permissions ands functions</a:t>
          </a:r>
          <a:endParaRPr lang="en-US"/>
        </a:p>
      </dgm:t>
    </dgm:pt>
    <dgm:pt modelId="{859DCE4D-7F4B-4152-AC56-8768437A0319}" type="parTrans" cxnId="{686536DF-8E88-46F2-AFC3-EBB66DE27587}">
      <dgm:prSet/>
      <dgm:spPr/>
      <dgm:t>
        <a:bodyPr/>
        <a:lstStyle/>
        <a:p>
          <a:endParaRPr lang="en-US"/>
        </a:p>
      </dgm:t>
    </dgm:pt>
    <dgm:pt modelId="{AE202AF2-87BA-406B-9985-A9DF5361FA91}" type="sibTrans" cxnId="{686536DF-8E88-46F2-AFC3-EBB66DE27587}">
      <dgm:prSet/>
      <dgm:spPr/>
      <dgm:t>
        <a:bodyPr/>
        <a:lstStyle/>
        <a:p>
          <a:endParaRPr lang="en-US"/>
        </a:p>
      </dgm:t>
    </dgm:pt>
    <dgm:pt modelId="{4859B9EE-5DA2-437D-9F45-538870D21265}">
      <dgm:prSet/>
      <dgm:spPr/>
      <dgm:t>
        <a:bodyPr/>
        <a:lstStyle/>
        <a:p>
          <a:r>
            <a:rPr lang="en-US" b="0" i="0"/>
            <a:t>Should include Multiple Semesters, print schedule, schedule preferences</a:t>
          </a:r>
          <a:endParaRPr lang="en-US"/>
        </a:p>
      </dgm:t>
    </dgm:pt>
    <dgm:pt modelId="{CC6868A1-73BF-49FD-98F6-BBCFFB090321}" type="parTrans" cxnId="{04C22060-0040-46F9-8B42-0B466B6A5D4C}">
      <dgm:prSet/>
      <dgm:spPr/>
      <dgm:t>
        <a:bodyPr/>
        <a:lstStyle/>
        <a:p>
          <a:endParaRPr lang="en-US"/>
        </a:p>
      </dgm:t>
    </dgm:pt>
    <dgm:pt modelId="{58784AA9-9F99-4BA4-8FA8-6C4E17619763}" type="sibTrans" cxnId="{04C22060-0040-46F9-8B42-0B466B6A5D4C}">
      <dgm:prSet/>
      <dgm:spPr/>
      <dgm:t>
        <a:bodyPr/>
        <a:lstStyle/>
        <a:p>
          <a:endParaRPr lang="en-US"/>
        </a:p>
      </dgm:t>
    </dgm:pt>
    <dgm:pt modelId="{063B8CD0-3B88-4AD7-8811-47CCED677BFB}" type="pres">
      <dgm:prSet presAssocID="{7137C267-4297-4570-8DA8-37838614C0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96C15AB-3F57-479E-ADA2-462CB969465E}" type="pres">
      <dgm:prSet presAssocID="{7C275C12-038E-4C04-8076-3862E18C0DE5}" presName="hierRoot1" presStyleCnt="0"/>
      <dgm:spPr/>
    </dgm:pt>
    <dgm:pt modelId="{A78E9E6D-033E-4F36-A600-0D158ECD07D8}" type="pres">
      <dgm:prSet presAssocID="{7C275C12-038E-4C04-8076-3862E18C0DE5}" presName="composite" presStyleCnt="0"/>
      <dgm:spPr/>
    </dgm:pt>
    <dgm:pt modelId="{B747F6A0-6CF3-44A7-88E8-45531E9546FC}" type="pres">
      <dgm:prSet presAssocID="{7C275C12-038E-4C04-8076-3862E18C0DE5}" presName="background" presStyleLbl="node0" presStyleIdx="0" presStyleCnt="3"/>
      <dgm:spPr/>
    </dgm:pt>
    <dgm:pt modelId="{39BE716D-4FB8-4556-BD0A-1E5BFBA6C1EE}" type="pres">
      <dgm:prSet presAssocID="{7C275C12-038E-4C04-8076-3862E18C0DE5}" presName="text" presStyleLbl="fgAcc0" presStyleIdx="0" presStyleCnt="3">
        <dgm:presLayoutVars>
          <dgm:chPref val="3"/>
        </dgm:presLayoutVars>
      </dgm:prSet>
      <dgm:spPr/>
    </dgm:pt>
    <dgm:pt modelId="{0DC63D7F-CF3D-4E1B-94A8-964EA7054498}" type="pres">
      <dgm:prSet presAssocID="{7C275C12-038E-4C04-8076-3862E18C0DE5}" presName="hierChild2" presStyleCnt="0"/>
      <dgm:spPr/>
    </dgm:pt>
    <dgm:pt modelId="{1F8D6105-263D-40B0-95A3-018D812E173A}" type="pres">
      <dgm:prSet presAssocID="{0A342E51-9CA3-403C-85DD-7264011EA2CB}" presName="hierRoot1" presStyleCnt="0"/>
      <dgm:spPr/>
    </dgm:pt>
    <dgm:pt modelId="{688515B3-A9D6-42B7-9285-DC33D94962C3}" type="pres">
      <dgm:prSet presAssocID="{0A342E51-9CA3-403C-85DD-7264011EA2CB}" presName="composite" presStyleCnt="0"/>
      <dgm:spPr/>
    </dgm:pt>
    <dgm:pt modelId="{36522976-272A-4D67-B714-8172DAA734B4}" type="pres">
      <dgm:prSet presAssocID="{0A342E51-9CA3-403C-85DD-7264011EA2CB}" presName="background" presStyleLbl="node0" presStyleIdx="1" presStyleCnt="3"/>
      <dgm:spPr/>
    </dgm:pt>
    <dgm:pt modelId="{31F2D7D6-66B9-4CEA-AD78-8F56C7DF9437}" type="pres">
      <dgm:prSet presAssocID="{0A342E51-9CA3-403C-85DD-7264011EA2CB}" presName="text" presStyleLbl="fgAcc0" presStyleIdx="1" presStyleCnt="3">
        <dgm:presLayoutVars>
          <dgm:chPref val="3"/>
        </dgm:presLayoutVars>
      </dgm:prSet>
      <dgm:spPr/>
    </dgm:pt>
    <dgm:pt modelId="{84D2CEE6-DE9F-49F6-AA22-4833EA126377}" type="pres">
      <dgm:prSet presAssocID="{0A342E51-9CA3-403C-85DD-7264011EA2CB}" presName="hierChild2" presStyleCnt="0"/>
      <dgm:spPr/>
    </dgm:pt>
    <dgm:pt modelId="{9D17A515-1729-4BD2-975A-47B0BB2F5C35}" type="pres">
      <dgm:prSet presAssocID="{4859B9EE-5DA2-437D-9F45-538870D21265}" presName="hierRoot1" presStyleCnt="0"/>
      <dgm:spPr/>
    </dgm:pt>
    <dgm:pt modelId="{BA01D48B-1457-4E21-968D-A1ED311DE3BE}" type="pres">
      <dgm:prSet presAssocID="{4859B9EE-5DA2-437D-9F45-538870D21265}" presName="composite" presStyleCnt="0"/>
      <dgm:spPr/>
    </dgm:pt>
    <dgm:pt modelId="{D3FAD9E8-688A-44EC-8D4C-13BAD021AA99}" type="pres">
      <dgm:prSet presAssocID="{4859B9EE-5DA2-437D-9F45-538870D21265}" presName="background" presStyleLbl="node0" presStyleIdx="2" presStyleCnt="3"/>
      <dgm:spPr/>
    </dgm:pt>
    <dgm:pt modelId="{5ABB0E24-76F3-4905-BA92-1EEB83444CB4}" type="pres">
      <dgm:prSet presAssocID="{4859B9EE-5DA2-437D-9F45-538870D21265}" presName="text" presStyleLbl="fgAcc0" presStyleIdx="2" presStyleCnt="3">
        <dgm:presLayoutVars>
          <dgm:chPref val="3"/>
        </dgm:presLayoutVars>
      </dgm:prSet>
      <dgm:spPr/>
    </dgm:pt>
    <dgm:pt modelId="{1414B4B1-BE84-451A-8548-3552BF74A01A}" type="pres">
      <dgm:prSet presAssocID="{4859B9EE-5DA2-437D-9F45-538870D21265}" presName="hierChild2" presStyleCnt="0"/>
      <dgm:spPr/>
    </dgm:pt>
  </dgm:ptLst>
  <dgm:cxnLst>
    <dgm:cxn modelId="{5E076E10-09E6-4297-A6A3-BDB0C7A32EDC}" type="presOf" srcId="{7137C267-4297-4570-8DA8-37838614C04E}" destId="{063B8CD0-3B88-4AD7-8811-47CCED677BFB}" srcOrd="0" destOrd="0" presId="urn:microsoft.com/office/officeart/2005/8/layout/hierarchy1"/>
    <dgm:cxn modelId="{8E62672E-F627-4617-BDBD-F0D9EC2E158B}" srcId="{7137C267-4297-4570-8DA8-37838614C04E}" destId="{7C275C12-038E-4C04-8076-3862E18C0DE5}" srcOrd="0" destOrd="0" parTransId="{3E29BA4D-057C-4C64-B95C-98C50B63D201}" sibTransId="{DD6132C4-99DE-45A9-91A5-B52ECC6B5457}"/>
    <dgm:cxn modelId="{04C22060-0040-46F9-8B42-0B466B6A5D4C}" srcId="{7137C267-4297-4570-8DA8-37838614C04E}" destId="{4859B9EE-5DA2-437D-9F45-538870D21265}" srcOrd="2" destOrd="0" parTransId="{CC6868A1-73BF-49FD-98F6-BBCFFB090321}" sibTransId="{58784AA9-9F99-4BA4-8FA8-6C4E17619763}"/>
    <dgm:cxn modelId="{752F4587-65D5-4F99-9A3C-050CB74289D2}" type="presOf" srcId="{4859B9EE-5DA2-437D-9F45-538870D21265}" destId="{5ABB0E24-76F3-4905-BA92-1EEB83444CB4}" srcOrd="0" destOrd="0" presId="urn:microsoft.com/office/officeart/2005/8/layout/hierarchy1"/>
    <dgm:cxn modelId="{8BD867CE-2A3C-4BB0-BC49-B730AC1339ED}" type="presOf" srcId="{0A342E51-9CA3-403C-85DD-7264011EA2CB}" destId="{31F2D7D6-66B9-4CEA-AD78-8F56C7DF9437}" srcOrd="0" destOrd="0" presId="urn:microsoft.com/office/officeart/2005/8/layout/hierarchy1"/>
    <dgm:cxn modelId="{686536DF-8E88-46F2-AFC3-EBB66DE27587}" srcId="{7137C267-4297-4570-8DA8-37838614C04E}" destId="{0A342E51-9CA3-403C-85DD-7264011EA2CB}" srcOrd="1" destOrd="0" parTransId="{859DCE4D-7F4B-4152-AC56-8768437A0319}" sibTransId="{AE202AF2-87BA-406B-9985-A9DF5361FA91}"/>
    <dgm:cxn modelId="{CEF17FFD-8145-413C-8C04-C4B738E7EBB1}" type="presOf" srcId="{7C275C12-038E-4C04-8076-3862E18C0DE5}" destId="{39BE716D-4FB8-4556-BD0A-1E5BFBA6C1EE}" srcOrd="0" destOrd="0" presId="urn:microsoft.com/office/officeart/2005/8/layout/hierarchy1"/>
    <dgm:cxn modelId="{2B754961-F51E-4C40-9997-68FDA55B30FD}" type="presParOf" srcId="{063B8CD0-3B88-4AD7-8811-47CCED677BFB}" destId="{796C15AB-3F57-479E-ADA2-462CB969465E}" srcOrd="0" destOrd="0" presId="urn:microsoft.com/office/officeart/2005/8/layout/hierarchy1"/>
    <dgm:cxn modelId="{DA15AA07-5F7E-4C9C-87C3-81D17FE9BECB}" type="presParOf" srcId="{796C15AB-3F57-479E-ADA2-462CB969465E}" destId="{A78E9E6D-033E-4F36-A600-0D158ECD07D8}" srcOrd="0" destOrd="0" presId="urn:microsoft.com/office/officeart/2005/8/layout/hierarchy1"/>
    <dgm:cxn modelId="{E3AD5CA2-234F-4DC7-944D-198039791642}" type="presParOf" srcId="{A78E9E6D-033E-4F36-A600-0D158ECD07D8}" destId="{B747F6A0-6CF3-44A7-88E8-45531E9546FC}" srcOrd="0" destOrd="0" presId="urn:microsoft.com/office/officeart/2005/8/layout/hierarchy1"/>
    <dgm:cxn modelId="{3D537E31-0A96-48AE-B0B2-6011FEFEC3C8}" type="presParOf" srcId="{A78E9E6D-033E-4F36-A600-0D158ECD07D8}" destId="{39BE716D-4FB8-4556-BD0A-1E5BFBA6C1EE}" srcOrd="1" destOrd="0" presId="urn:microsoft.com/office/officeart/2005/8/layout/hierarchy1"/>
    <dgm:cxn modelId="{DE704341-EED6-4F63-82CE-FD5A940F782B}" type="presParOf" srcId="{796C15AB-3F57-479E-ADA2-462CB969465E}" destId="{0DC63D7F-CF3D-4E1B-94A8-964EA7054498}" srcOrd="1" destOrd="0" presId="urn:microsoft.com/office/officeart/2005/8/layout/hierarchy1"/>
    <dgm:cxn modelId="{ACB2C8AD-5851-4523-AC62-C8283D87FB46}" type="presParOf" srcId="{063B8CD0-3B88-4AD7-8811-47CCED677BFB}" destId="{1F8D6105-263D-40B0-95A3-018D812E173A}" srcOrd="1" destOrd="0" presId="urn:microsoft.com/office/officeart/2005/8/layout/hierarchy1"/>
    <dgm:cxn modelId="{E58ED08F-D0B7-48F2-9076-53B26184FCDA}" type="presParOf" srcId="{1F8D6105-263D-40B0-95A3-018D812E173A}" destId="{688515B3-A9D6-42B7-9285-DC33D94962C3}" srcOrd="0" destOrd="0" presId="urn:microsoft.com/office/officeart/2005/8/layout/hierarchy1"/>
    <dgm:cxn modelId="{F9B6CC7D-BB1F-46A8-97AE-ABD3BC6E96FA}" type="presParOf" srcId="{688515B3-A9D6-42B7-9285-DC33D94962C3}" destId="{36522976-272A-4D67-B714-8172DAA734B4}" srcOrd="0" destOrd="0" presId="urn:microsoft.com/office/officeart/2005/8/layout/hierarchy1"/>
    <dgm:cxn modelId="{578FF993-8EA4-4229-AC9E-D9A8D044C646}" type="presParOf" srcId="{688515B3-A9D6-42B7-9285-DC33D94962C3}" destId="{31F2D7D6-66B9-4CEA-AD78-8F56C7DF9437}" srcOrd="1" destOrd="0" presId="urn:microsoft.com/office/officeart/2005/8/layout/hierarchy1"/>
    <dgm:cxn modelId="{AA5D3061-9804-48A5-B4E7-81EA0857B237}" type="presParOf" srcId="{1F8D6105-263D-40B0-95A3-018D812E173A}" destId="{84D2CEE6-DE9F-49F6-AA22-4833EA126377}" srcOrd="1" destOrd="0" presId="urn:microsoft.com/office/officeart/2005/8/layout/hierarchy1"/>
    <dgm:cxn modelId="{123FF185-D06C-4535-9D24-3B496D67258D}" type="presParOf" srcId="{063B8CD0-3B88-4AD7-8811-47CCED677BFB}" destId="{9D17A515-1729-4BD2-975A-47B0BB2F5C35}" srcOrd="2" destOrd="0" presId="urn:microsoft.com/office/officeart/2005/8/layout/hierarchy1"/>
    <dgm:cxn modelId="{729D1EF8-9EBA-4F4D-B37B-52786DA0C0E1}" type="presParOf" srcId="{9D17A515-1729-4BD2-975A-47B0BB2F5C35}" destId="{BA01D48B-1457-4E21-968D-A1ED311DE3BE}" srcOrd="0" destOrd="0" presId="urn:microsoft.com/office/officeart/2005/8/layout/hierarchy1"/>
    <dgm:cxn modelId="{FF3FE58D-8CE1-483C-B0F9-B6FF7240CCE3}" type="presParOf" srcId="{BA01D48B-1457-4E21-968D-A1ED311DE3BE}" destId="{D3FAD9E8-688A-44EC-8D4C-13BAD021AA99}" srcOrd="0" destOrd="0" presId="urn:microsoft.com/office/officeart/2005/8/layout/hierarchy1"/>
    <dgm:cxn modelId="{7316850E-47B0-4B1D-9E66-32AEEE2AFF46}" type="presParOf" srcId="{BA01D48B-1457-4E21-968D-A1ED311DE3BE}" destId="{5ABB0E24-76F3-4905-BA92-1EEB83444CB4}" srcOrd="1" destOrd="0" presId="urn:microsoft.com/office/officeart/2005/8/layout/hierarchy1"/>
    <dgm:cxn modelId="{83AB8076-0EA9-4410-B674-47FACEC7C067}" type="presParOf" srcId="{9D17A515-1729-4BD2-975A-47B0BB2F5C35}" destId="{1414B4B1-BE84-451A-8548-3552BF74A0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2339E2-264C-41BA-9509-6106959B216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5D33E6D-AB73-4AAB-8BC4-66D05E960701}">
      <dgm:prSet/>
      <dgm:spPr/>
      <dgm:t>
        <a:bodyPr/>
        <a:lstStyle/>
        <a:p>
          <a:r>
            <a:rPr lang="en-US"/>
            <a:t>Create user classes, functions and interactions</a:t>
          </a:r>
        </a:p>
      </dgm:t>
    </dgm:pt>
    <dgm:pt modelId="{F653B2D0-A118-4E84-B283-F2C5B5905A4B}" type="parTrans" cxnId="{40A2300C-38E4-4145-90A7-92C952A8415A}">
      <dgm:prSet/>
      <dgm:spPr/>
      <dgm:t>
        <a:bodyPr/>
        <a:lstStyle/>
        <a:p>
          <a:endParaRPr lang="en-US"/>
        </a:p>
      </dgm:t>
    </dgm:pt>
    <dgm:pt modelId="{A217DAD1-AC74-48C5-896D-16579F9A93E8}" type="sibTrans" cxnId="{40A2300C-38E4-4145-90A7-92C952A8415A}">
      <dgm:prSet/>
      <dgm:spPr/>
      <dgm:t>
        <a:bodyPr/>
        <a:lstStyle/>
        <a:p>
          <a:endParaRPr lang="en-US"/>
        </a:p>
      </dgm:t>
    </dgm:pt>
    <dgm:pt modelId="{597C8E57-D49B-451D-9433-476CC567083F}">
      <dgm:prSet/>
      <dgm:spPr/>
      <dgm:t>
        <a:bodyPr/>
        <a:lstStyle/>
        <a:p>
          <a:r>
            <a:rPr lang="en-US"/>
            <a:t>Self contained functions should be fully fleshed out</a:t>
          </a:r>
        </a:p>
      </dgm:t>
    </dgm:pt>
    <dgm:pt modelId="{49E0AE21-8FC7-4E2D-BD42-C0F5EF5E0238}" type="parTrans" cxnId="{25C760E2-C067-47E7-BD5F-0D8F9AA3B615}">
      <dgm:prSet/>
      <dgm:spPr/>
      <dgm:t>
        <a:bodyPr/>
        <a:lstStyle/>
        <a:p>
          <a:endParaRPr lang="en-US"/>
        </a:p>
      </dgm:t>
    </dgm:pt>
    <dgm:pt modelId="{32F58CD5-3F3B-4DB7-9D8D-6347E26CBBC9}" type="sibTrans" cxnId="{25C760E2-C067-47E7-BD5F-0D8F9AA3B615}">
      <dgm:prSet/>
      <dgm:spPr/>
      <dgm:t>
        <a:bodyPr/>
        <a:lstStyle/>
        <a:p>
          <a:endParaRPr lang="en-US"/>
        </a:p>
      </dgm:t>
    </dgm:pt>
    <dgm:pt modelId="{7E231BB5-1CB0-42C7-BFE2-63A6768C8E1E}">
      <dgm:prSet/>
      <dgm:spPr/>
      <dgm:t>
        <a:bodyPr/>
        <a:lstStyle/>
        <a:p>
          <a:r>
            <a:rPr lang="en-US"/>
            <a:t>Functions interacting with databases can be left blank initially</a:t>
          </a:r>
        </a:p>
      </dgm:t>
    </dgm:pt>
    <dgm:pt modelId="{3C6D6360-4367-4EC9-B77B-0C16F7827A5C}" type="parTrans" cxnId="{99BD2A66-8E06-42AE-BE3F-C600AD66F228}">
      <dgm:prSet/>
      <dgm:spPr/>
      <dgm:t>
        <a:bodyPr/>
        <a:lstStyle/>
        <a:p>
          <a:endParaRPr lang="en-US"/>
        </a:p>
      </dgm:t>
    </dgm:pt>
    <dgm:pt modelId="{B4CD3760-6F43-4857-AD17-F548573A47AF}" type="sibTrans" cxnId="{99BD2A66-8E06-42AE-BE3F-C600AD66F228}">
      <dgm:prSet/>
      <dgm:spPr/>
      <dgm:t>
        <a:bodyPr/>
        <a:lstStyle/>
        <a:p>
          <a:endParaRPr lang="en-US"/>
        </a:p>
      </dgm:t>
    </dgm:pt>
    <dgm:pt modelId="{DAB5B1CA-F62E-4D1E-B3DE-FA064A0194F0}">
      <dgm:prSet/>
      <dgm:spPr/>
      <dgm:t>
        <a:bodyPr/>
        <a:lstStyle/>
        <a:p>
          <a:r>
            <a:rPr lang="en-US"/>
            <a:t>Code must be created to set up databases</a:t>
          </a:r>
        </a:p>
      </dgm:t>
    </dgm:pt>
    <dgm:pt modelId="{42168ED0-1B6A-4BC5-B400-0983DDFEB30E}" type="parTrans" cxnId="{D1A120DB-1237-4573-A95B-880DD09859D0}">
      <dgm:prSet/>
      <dgm:spPr/>
      <dgm:t>
        <a:bodyPr/>
        <a:lstStyle/>
        <a:p>
          <a:endParaRPr lang="en-US"/>
        </a:p>
      </dgm:t>
    </dgm:pt>
    <dgm:pt modelId="{973A8ADF-4423-4066-9721-DF41A6D31A2E}" type="sibTrans" cxnId="{D1A120DB-1237-4573-A95B-880DD09859D0}">
      <dgm:prSet/>
      <dgm:spPr/>
      <dgm:t>
        <a:bodyPr/>
        <a:lstStyle/>
        <a:p>
          <a:endParaRPr lang="en-US"/>
        </a:p>
      </dgm:t>
    </dgm:pt>
    <dgm:pt modelId="{A4DEFDD5-75C5-4902-8E18-B7B8A663EB51}">
      <dgm:prSet/>
      <dgm:spPr/>
      <dgm:t>
        <a:bodyPr/>
        <a:lstStyle/>
        <a:p>
          <a:r>
            <a:rPr lang="en-US"/>
            <a:t>Populate functions</a:t>
          </a:r>
        </a:p>
      </dgm:t>
    </dgm:pt>
    <dgm:pt modelId="{E117558C-17D0-4DB7-8996-071F368CB045}" type="parTrans" cxnId="{CE56E16E-4829-45D8-BBB8-F3E0ACD53247}">
      <dgm:prSet/>
      <dgm:spPr/>
      <dgm:t>
        <a:bodyPr/>
        <a:lstStyle/>
        <a:p>
          <a:endParaRPr lang="en-US"/>
        </a:p>
      </dgm:t>
    </dgm:pt>
    <dgm:pt modelId="{BF6834D5-CCF3-48C2-ADC7-413095474585}" type="sibTrans" cxnId="{CE56E16E-4829-45D8-BBB8-F3E0ACD53247}">
      <dgm:prSet/>
      <dgm:spPr/>
      <dgm:t>
        <a:bodyPr/>
        <a:lstStyle/>
        <a:p>
          <a:endParaRPr lang="en-US"/>
        </a:p>
      </dgm:t>
    </dgm:pt>
    <dgm:pt modelId="{9509003D-90BB-4325-B658-9EC83450C66A}">
      <dgm:prSet/>
      <dgm:spPr/>
      <dgm:t>
        <a:bodyPr/>
        <a:lstStyle/>
        <a:p>
          <a:r>
            <a:rPr lang="en-US"/>
            <a:t>Any function that interacts with SQL must have its commands written</a:t>
          </a:r>
        </a:p>
      </dgm:t>
    </dgm:pt>
    <dgm:pt modelId="{2DDFAD8F-AD43-48D3-A9BD-205B290ECB22}" type="parTrans" cxnId="{45F9AA57-4816-41EB-95EF-E0A85E2F79E0}">
      <dgm:prSet/>
      <dgm:spPr/>
      <dgm:t>
        <a:bodyPr/>
        <a:lstStyle/>
        <a:p>
          <a:endParaRPr lang="en-US"/>
        </a:p>
      </dgm:t>
    </dgm:pt>
    <dgm:pt modelId="{F4176C3B-9C02-4622-B2C5-F1DADFF29AB1}" type="sibTrans" cxnId="{45F9AA57-4816-41EB-95EF-E0A85E2F79E0}">
      <dgm:prSet/>
      <dgm:spPr/>
      <dgm:t>
        <a:bodyPr/>
        <a:lstStyle/>
        <a:p>
          <a:endParaRPr lang="en-US"/>
        </a:p>
      </dgm:t>
    </dgm:pt>
    <dgm:pt modelId="{E9AE932D-6033-4E45-81B4-300ADC199652}">
      <dgm:prSet/>
      <dgm:spPr/>
      <dgm:t>
        <a:bodyPr/>
        <a:lstStyle/>
        <a:p>
          <a:r>
            <a:rPr lang="en-US"/>
            <a:t>Any self-contained functions should be checked to make sure they don’t need to be altered after SQL integration</a:t>
          </a:r>
        </a:p>
      </dgm:t>
    </dgm:pt>
    <dgm:pt modelId="{1E6E2664-F019-4B78-BE51-5751145E9E9A}" type="parTrans" cxnId="{D7E9A0E9-A5C7-45E0-90B8-61AF844B2D00}">
      <dgm:prSet/>
      <dgm:spPr/>
      <dgm:t>
        <a:bodyPr/>
        <a:lstStyle/>
        <a:p>
          <a:endParaRPr lang="en-US"/>
        </a:p>
      </dgm:t>
    </dgm:pt>
    <dgm:pt modelId="{AE5199FD-9A34-4731-B6AE-62F66770258B}" type="sibTrans" cxnId="{D7E9A0E9-A5C7-45E0-90B8-61AF844B2D00}">
      <dgm:prSet/>
      <dgm:spPr/>
      <dgm:t>
        <a:bodyPr/>
        <a:lstStyle/>
        <a:p>
          <a:endParaRPr lang="en-US"/>
        </a:p>
      </dgm:t>
    </dgm:pt>
    <dgm:pt modelId="{E1EA4A8D-C1DD-48FE-9A58-A74D59A073EB}">
      <dgm:prSet/>
      <dgm:spPr/>
      <dgm:t>
        <a:bodyPr/>
        <a:lstStyle/>
        <a:p>
          <a:r>
            <a:rPr lang="en-US"/>
            <a:t>UI</a:t>
          </a:r>
        </a:p>
      </dgm:t>
    </dgm:pt>
    <dgm:pt modelId="{58616B1D-71F6-4BB6-BC4C-C30233EC7CD0}" type="parTrans" cxnId="{BE319388-AC76-497B-827A-96AEACB6D1B0}">
      <dgm:prSet/>
      <dgm:spPr/>
      <dgm:t>
        <a:bodyPr/>
        <a:lstStyle/>
        <a:p>
          <a:endParaRPr lang="en-US"/>
        </a:p>
      </dgm:t>
    </dgm:pt>
    <dgm:pt modelId="{09918EBC-27AE-41DD-AF58-D1B32C745B81}" type="sibTrans" cxnId="{BE319388-AC76-497B-827A-96AEACB6D1B0}">
      <dgm:prSet/>
      <dgm:spPr/>
      <dgm:t>
        <a:bodyPr/>
        <a:lstStyle/>
        <a:p>
          <a:endParaRPr lang="en-US"/>
        </a:p>
      </dgm:t>
    </dgm:pt>
    <dgm:pt modelId="{EED562CE-6484-4759-8799-8ECBA45FDDD6}">
      <dgm:prSet/>
      <dgm:spPr/>
      <dgm:t>
        <a:bodyPr/>
        <a:lstStyle/>
        <a:p>
          <a:r>
            <a:rPr lang="en-US"/>
            <a:t>A UI  is the final step to allow users to use functions</a:t>
          </a:r>
        </a:p>
      </dgm:t>
    </dgm:pt>
    <dgm:pt modelId="{6B2AD223-0F4B-44EA-B9D2-E334303B4437}" type="parTrans" cxnId="{038EBE8F-DC68-427B-A1D5-4881F353BAE5}">
      <dgm:prSet/>
      <dgm:spPr/>
      <dgm:t>
        <a:bodyPr/>
        <a:lstStyle/>
        <a:p>
          <a:endParaRPr lang="en-US"/>
        </a:p>
      </dgm:t>
    </dgm:pt>
    <dgm:pt modelId="{A5CC0F90-09AB-4520-B777-8D9CF1F56159}" type="sibTrans" cxnId="{038EBE8F-DC68-427B-A1D5-4881F353BAE5}">
      <dgm:prSet/>
      <dgm:spPr/>
      <dgm:t>
        <a:bodyPr/>
        <a:lstStyle/>
        <a:p>
          <a:endParaRPr lang="en-US"/>
        </a:p>
      </dgm:t>
    </dgm:pt>
    <dgm:pt modelId="{D5F15106-B26C-4AE1-AEDF-806706199D38}">
      <dgm:prSet/>
      <dgm:spPr/>
      <dgm:t>
        <a:bodyPr/>
        <a:lstStyle/>
        <a:p>
          <a:r>
            <a:rPr lang="en-US"/>
            <a:t>Must be clean and repeatable</a:t>
          </a:r>
        </a:p>
      </dgm:t>
    </dgm:pt>
    <dgm:pt modelId="{73C0ABC4-6F98-4220-B4DF-ED0AA94A6744}" type="parTrans" cxnId="{0EC3F163-8A0B-435C-BA40-6DB42D22A02F}">
      <dgm:prSet/>
      <dgm:spPr/>
      <dgm:t>
        <a:bodyPr/>
        <a:lstStyle/>
        <a:p>
          <a:endParaRPr lang="en-US"/>
        </a:p>
      </dgm:t>
    </dgm:pt>
    <dgm:pt modelId="{BC1B1C86-75BB-4EB7-8B20-466E51D611EF}" type="sibTrans" cxnId="{0EC3F163-8A0B-435C-BA40-6DB42D22A02F}">
      <dgm:prSet/>
      <dgm:spPr/>
      <dgm:t>
        <a:bodyPr/>
        <a:lstStyle/>
        <a:p>
          <a:endParaRPr lang="en-US"/>
        </a:p>
      </dgm:t>
    </dgm:pt>
    <dgm:pt modelId="{9F1FA148-FA26-4765-85C8-C89DCA062360}">
      <dgm:prSet/>
      <dgm:spPr/>
      <dgm:t>
        <a:bodyPr/>
        <a:lstStyle/>
        <a:p>
          <a:r>
            <a:rPr lang="en-US"/>
            <a:t>Must allow the user to access all functions properly with no error</a:t>
          </a:r>
        </a:p>
      </dgm:t>
    </dgm:pt>
    <dgm:pt modelId="{B6166703-B8A3-464E-A53F-EE39006C220C}" type="parTrans" cxnId="{33AAF692-069B-4AD5-8487-AB8BF7B531C7}">
      <dgm:prSet/>
      <dgm:spPr/>
      <dgm:t>
        <a:bodyPr/>
        <a:lstStyle/>
        <a:p>
          <a:endParaRPr lang="en-US"/>
        </a:p>
      </dgm:t>
    </dgm:pt>
    <dgm:pt modelId="{CE7FBD53-3BED-4023-B8EF-A2786956C4CD}" type="sibTrans" cxnId="{33AAF692-069B-4AD5-8487-AB8BF7B531C7}">
      <dgm:prSet/>
      <dgm:spPr/>
      <dgm:t>
        <a:bodyPr/>
        <a:lstStyle/>
        <a:p>
          <a:endParaRPr lang="en-US"/>
        </a:p>
      </dgm:t>
    </dgm:pt>
    <dgm:pt modelId="{A7DDB73E-039B-406B-AD9D-EF818E95CD6A}">
      <dgm:prSet/>
      <dgm:spPr/>
      <dgm:t>
        <a:bodyPr/>
        <a:lstStyle/>
        <a:p>
          <a:r>
            <a:rPr lang="en-US"/>
            <a:t>Use any parts of existing code that could help when writing new program</a:t>
          </a:r>
        </a:p>
      </dgm:t>
    </dgm:pt>
    <dgm:pt modelId="{55E0692C-047C-4982-8A99-F4D2B47FC96E}" type="parTrans" cxnId="{073C88AD-D6FA-4223-8F7E-E663DB07DE2A}">
      <dgm:prSet/>
      <dgm:spPr/>
      <dgm:t>
        <a:bodyPr/>
        <a:lstStyle/>
        <a:p>
          <a:endParaRPr lang="en-US"/>
        </a:p>
      </dgm:t>
    </dgm:pt>
    <dgm:pt modelId="{4885A4C4-9EB3-4269-BE64-217815EDF130}" type="sibTrans" cxnId="{073C88AD-D6FA-4223-8F7E-E663DB07DE2A}">
      <dgm:prSet/>
      <dgm:spPr/>
      <dgm:t>
        <a:bodyPr/>
        <a:lstStyle/>
        <a:p>
          <a:endParaRPr lang="en-US"/>
        </a:p>
      </dgm:t>
    </dgm:pt>
    <dgm:pt modelId="{F93D718B-2DEA-465C-AFF5-281FA9644BE7}">
      <dgm:prSet/>
      <dgm:spPr/>
      <dgm:t>
        <a:bodyPr/>
        <a:lstStyle/>
        <a:p>
          <a:r>
            <a:rPr lang="en-US"/>
            <a:t>Functions</a:t>
          </a:r>
        </a:p>
      </dgm:t>
    </dgm:pt>
    <dgm:pt modelId="{5EAC2B8E-3E0B-4758-998B-6F43562A5C24}" type="parTrans" cxnId="{0B07AB1D-0B1E-47EE-823F-E9FFB6F8C913}">
      <dgm:prSet/>
      <dgm:spPr/>
      <dgm:t>
        <a:bodyPr/>
        <a:lstStyle/>
        <a:p>
          <a:endParaRPr lang="en-US"/>
        </a:p>
      </dgm:t>
    </dgm:pt>
    <dgm:pt modelId="{4C2F45AD-D0C2-4B00-BF5B-7900A2448574}" type="sibTrans" cxnId="{0B07AB1D-0B1E-47EE-823F-E9FFB6F8C913}">
      <dgm:prSet/>
      <dgm:spPr/>
      <dgm:t>
        <a:bodyPr/>
        <a:lstStyle/>
        <a:p>
          <a:endParaRPr lang="en-US"/>
        </a:p>
      </dgm:t>
    </dgm:pt>
    <dgm:pt modelId="{DD45598E-750F-418A-BF94-EA064344244D}">
      <dgm:prSet/>
      <dgm:spPr/>
      <dgm:t>
        <a:bodyPr/>
        <a:lstStyle/>
        <a:p>
          <a:r>
            <a:rPr lang="en-US"/>
            <a:t>SQL Commands</a:t>
          </a:r>
        </a:p>
      </dgm:t>
    </dgm:pt>
    <dgm:pt modelId="{53EB988D-03BF-4635-946E-E981C3BB5BFF}" type="parTrans" cxnId="{50053801-4F73-4F75-A046-D58C23004FC3}">
      <dgm:prSet/>
      <dgm:spPr/>
      <dgm:t>
        <a:bodyPr/>
        <a:lstStyle/>
        <a:p>
          <a:endParaRPr lang="en-US"/>
        </a:p>
      </dgm:t>
    </dgm:pt>
    <dgm:pt modelId="{E1FBAEDE-7FE2-4A80-A8B1-155C4C91BEA8}" type="sibTrans" cxnId="{50053801-4F73-4F75-A046-D58C23004FC3}">
      <dgm:prSet/>
      <dgm:spPr/>
      <dgm:t>
        <a:bodyPr/>
        <a:lstStyle/>
        <a:p>
          <a:endParaRPr lang="en-US"/>
        </a:p>
      </dgm:t>
    </dgm:pt>
    <dgm:pt modelId="{AC7F1E07-7B70-4FE0-8DD0-9FDF59602836}">
      <dgm:prSet/>
      <dgm:spPr/>
      <dgm:t>
        <a:bodyPr/>
        <a:lstStyle/>
        <a:p>
          <a:r>
            <a:rPr lang="en-US"/>
            <a:t>Server specific commands</a:t>
          </a:r>
        </a:p>
      </dgm:t>
    </dgm:pt>
    <dgm:pt modelId="{3F1CB31B-F964-4C49-B6BF-19FB3982BCFE}" type="parTrans" cxnId="{CD70F211-9C40-44EF-BCD3-ED3E5ACC62E4}">
      <dgm:prSet/>
      <dgm:spPr/>
      <dgm:t>
        <a:bodyPr/>
        <a:lstStyle/>
        <a:p>
          <a:endParaRPr lang="en-US"/>
        </a:p>
      </dgm:t>
    </dgm:pt>
    <dgm:pt modelId="{54ADAB3E-77EA-4156-B954-CBE0F03BF643}" type="sibTrans" cxnId="{CD70F211-9C40-44EF-BCD3-ED3E5ACC62E4}">
      <dgm:prSet/>
      <dgm:spPr/>
      <dgm:t>
        <a:bodyPr/>
        <a:lstStyle/>
        <a:p>
          <a:endParaRPr lang="en-US"/>
        </a:p>
      </dgm:t>
    </dgm:pt>
    <dgm:pt modelId="{FD50E141-16A0-4863-A8AC-7AA740112695}" type="pres">
      <dgm:prSet presAssocID="{902339E2-264C-41BA-9509-6106959B2165}" presName="Name0" presStyleCnt="0">
        <dgm:presLayoutVars>
          <dgm:dir/>
          <dgm:animLvl val="lvl"/>
          <dgm:resizeHandles val="exact"/>
        </dgm:presLayoutVars>
      </dgm:prSet>
      <dgm:spPr/>
    </dgm:pt>
    <dgm:pt modelId="{6A8E36E3-A30B-4AC9-A8A7-070B4279F4E6}" type="pres">
      <dgm:prSet presAssocID="{55D33E6D-AB73-4AAB-8BC4-66D05E960701}" presName="composite" presStyleCnt="0"/>
      <dgm:spPr/>
    </dgm:pt>
    <dgm:pt modelId="{B19BF0B3-210F-4D5D-A686-37B8B37BDAFF}" type="pres">
      <dgm:prSet presAssocID="{55D33E6D-AB73-4AAB-8BC4-66D05E960701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DF49C283-6661-47CB-B783-F144F2A35DA2}" type="pres">
      <dgm:prSet presAssocID="{55D33E6D-AB73-4AAB-8BC4-66D05E960701}" presName="desTx" presStyleLbl="alignAccFollowNode1" presStyleIdx="0" presStyleCnt="4">
        <dgm:presLayoutVars>
          <dgm:bulletEnabled val="1"/>
        </dgm:presLayoutVars>
      </dgm:prSet>
      <dgm:spPr/>
    </dgm:pt>
    <dgm:pt modelId="{2F8DAF2D-F905-49EC-8988-B16125676A08}" type="pres">
      <dgm:prSet presAssocID="{A217DAD1-AC74-48C5-896D-16579F9A93E8}" presName="space" presStyleCnt="0"/>
      <dgm:spPr/>
    </dgm:pt>
    <dgm:pt modelId="{9EFE0A33-CB02-4134-8928-4E83BBB84E07}" type="pres">
      <dgm:prSet presAssocID="{A4DEFDD5-75C5-4902-8E18-B7B8A663EB51}" presName="composite" presStyleCnt="0"/>
      <dgm:spPr/>
    </dgm:pt>
    <dgm:pt modelId="{3197E9E9-1E43-4A37-B061-0A91565F4FC1}" type="pres">
      <dgm:prSet presAssocID="{A4DEFDD5-75C5-4902-8E18-B7B8A663EB5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C642EA3-EC3E-49D7-A608-F6DD7A0780C7}" type="pres">
      <dgm:prSet presAssocID="{A4DEFDD5-75C5-4902-8E18-B7B8A663EB51}" presName="desTx" presStyleLbl="alignAccFollowNode1" presStyleIdx="1" presStyleCnt="4">
        <dgm:presLayoutVars>
          <dgm:bulletEnabled val="1"/>
        </dgm:presLayoutVars>
      </dgm:prSet>
      <dgm:spPr/>
    </dgm:pt>
    <dgm:pt modelId="{83D03288-0F50-45D8-A148-EF12D35876C0}" type="pres">
      <dgm:prSet presAssocID="{BF6834D5-CCF3-48C2-ADC7-413095474585}" presName="space" presStyleCnt="0"/>
      <dgm:spPr/>
    </dgm:pt>
    <dgm:pt modelId="{42B8BD9B-54DC-4268-BC91-123A4BFF2353}" type="pres">
      <dgm:prSet presAssocID="{E1EA4A8D-C1DD-48FE-9A58-A74D59A073EB}" presName="composite" presStyleCnt="0"/>
      <dgm:spPr/>
    </dgm:pt>
    <dgm:pt modelId="{27DD6648-DE9A-424F-8F4C-1E562FAB2395}" type="pres">
      <dgm:prSet presAssocID="{E1EA4A8D-C1DD-48FE-9A58-A74D59A073EB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E5770D16-6ACF-463E-B84C-8718EA585DD5}" type="pres">
      <dgm:prSet presAssocID="{E1EA4A8D-C1DD-48FE-9A58-A74D59A073EB}" presName="desTx" presStyleLbl="alignAccFollowNode1" presStyleIdx="2" presStyleCnt="4">
        <dgm:presLayoutVars>
          <dgm:bulletEnabled val="1"/>
        </dgm:presLayoutVars>
      </dgm:prSet>
      <dgm:spPr/>
    </dgm:pt>
    <dgm:pt modelId="{3133419D-7DE8-4B11-ABCD-A03E4454B860}" type="pres">
      <dgm:prSet presAssocID="{09918EBC-27AE-41DD-AF58-D1B32C745B81}" presName="space" presStyleCnt="0"/>
      <dgm:spPr/>
    </dgm:pt>
    <dgm:pt modelId="{426F4752-BC25-4CD8-B016-FAC25E8D35E0}" type="pres">
      <dgm:prSet presAssocID="{A7DDB73E-039B-406B-AD9D-EF818E95CD6A}" presName="composite" presStyleCnt="0"/>
      <dgm:spPr/>
    </dgm:pt>
    <dgm:pt modelId="{C9118FD4-517A-4134-897C-004437425114}" type="pres">
      <dgm:prSet presAssocID="{A7DDB73E-039B-406B-AD9D-EF818E95CD6A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F4C6B4AB-948A-4CD2-A358-1A5FB75CB077}" type="pres">
      <dgm:prSet presAssocID="{A7DDB73E-039B-406B-AD9D-EF818E95CD6A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50053801-4F73-4F75-A046-D58C23004FC3}" srcId="{A7DDB73E-039B-406B-AD9D-EF818E95CD6A}" destId="{DD45598E-750F-418A-BF94-EA064344244D}" srcOrd="1" destOrd="0" parTransId="{53EB988D-03BF-4635-946E-E981C3BB5BFF}" sibTransId="{E1FBAEDE-7FE2-4A80-A8B1-155C4C91BEA8}"/>
    <dgm:cxn modelId="{CBDF6804-394A-4657-B094-987F1C35A117}" type="presOf" srcId="{DD45598E-750F-418A-BF94-EA064344244D}" destId="{F4C6B4AB-948A-4CD2-A358-1A5FB75CB077}" srcOrd="0" destOrd="1" presId="urn:microsoft.com/office/officeart/2005/8/layout/hList1"/>
    <dgm:cxn modelId="{40A2300C-38E4-4145-90A7-92C952A8415A}" srcId="{902339E2-264C-41BA-9509-6106959B2165}" destId="{55D33E6D-AB73-4AAB-8BC4-66D05E960701}" srcOrd="0" destOrd="0" parTransId="{F653B2D0-A118-4E84-B283-F2C5B5905A4B}" sibTransId="{A217DAD1-AC74-48C5-896D-16579F9A93E8}"/>
    <dgm:cxn modelId="{8E696A0F-0E77-44EE-8F7F-619B0FEBEA42}" type="presOf" srcId="{EED562CE-6484-4759-8799-8ECBA45FDDD6}" destId="{E5770D16-6ACF-463E-B84C-8718EA585DD5}" srcOrd="0" destOrd="0" presId="urn:microsoft.com/office/officeart/2005/8/layout/hList1"/>
    <dgm:cxn modelId="{CD70F211-9C40-44EF-BCD3-ED3E5ACC62E4}" srcId="{A7DDB73E-039B-406B-AD9D-EF818E95CD6A}" destId="{AC7F1E07-7B70-4FE0-8DD0-9FDF59602836}" srcOrd="2" destOrd="0" parTransId="{3F1CB31B-F964-4C49-B6BF-19FB3982BCFE}" sibTransId="{54ADAB3E-77EA-4156-B954-CBE0F03BF643}"/>
    <dgm:cxn modelId="{00551F14-C7C1-41D7-AC5E-9181BCF26168}" type="presOf" srcId="{E9AE932D-6033-4E45-81B4-300ADC199652}" destId="{DC642EA3-EC3E-49D7-A608-F6DD7A0780C7}" srcOrd="0" destOrd="1" presId="urn:microsoft.com/office/officeart/2005/8/layout/hList1"/>
    <dgm:cxn modelId="{1BA7001C-2B9A-40B2-9F1C-7E427FADC655}" type="presOf" srcId="{55D33E6D-AB73-4AAB-8BC4-66D05E960701}" destId="{B19BF0B3-210F-4D5D-A686-37B8B37BDAFF}" srcOrd="0" destOrd="0" presId="urn:microsoft.com/office/officeart/2005/8/layout/hList1"/>
    <dgm:cxn modelId="{0B07AB1D-0B1E-47EE-823F-E9FFB6F8C913}" srcId="{A7DDB73E-039B-406B-AD9D-EF818E95CD6A}" destId="{F93D718B-2DEA-465C-AFF5-281FA9644BE7}" srcOrd="0" destOrd="0" parTransId="{5EAC2B8E-3E0B-4758-998B-6F43562A5C24}" sibTransId="{4C2F45AD-D0C2-4B00-BF5B-7900A2448574}"/>
    <dgm:cxn modelId="{DEFFE425-5A22-4B7B-8324-C4B6F1953788}" type="presOf" srcId="{F93D718B-2DEA-465C-AFF5-281FA9644BE7}" destId="{F4C6B4AB-948A-4CD2-A358-1A5FB75CB077}" srcOrd="0" destOrd="0" presId="urn:microsoft.com/office/officeart/2005/8/layout/hList1"/>
    <dgm:cxn modelId="{705F1F5C-E76D-4789-B725-B11A84903F5E}" type="presOf" srcId="{DAB5B1CA-F62E-4D1E-B3DE-FA064A0194F0}" destId="{DF49C283-6661-47CB-B783-F144F2A35DA2}" srcOrd="0" destOrd="2" presId="urn:microsoft.com/office/officeart/2005/8/layout/hList1"/>
    <dgm:cxn modelId="{0EC3F163-8A0B-435C-BA40-6DB42D22A02F}" srcId="{E1EA4A8D-C1DD-48FE-9A58-A74D59A073EB}" destId="{D5F15106-B26C-4AE1-AEDF-806706199D38}" srcOrd="1" destOrd="0" parTransId="{73C0ABC4-6F98-4220-B4DF-ED0AA94A6744}" sibTransId="{BC1B1C86-75BB-4EB7-8B20-466E51D611EF}"/>
    <dgm:cxn modelId="{ABE70046-5EE6-4D51-9462-A2107BABB74E}" type="presOf" srcId="{A7DDB73E-039B-406B-AD9D-EF818E95CD6A}" destId="{C9118FD4-517A-4134-897C-004437425114}" srcOrd="0" destOrd="0" presId="urn:microsoft.com/office/officeart/2005/8/layout/hList1"/>
    <dgm:cxn modelId="{99BD2A66-8E06-42AE-BE3F-C600AD66F228}" srcId="{55D33E6D-AB73-4AAB-8BC4-66D05E960701}" destId="{7E231BB5-1CB0-42C7-BFE2-63A6768C8E1E}" srcOrd="1" destOrd="0" parTransId="{3C6D6360-4367-4EC9-B77B-0C16F7827A5C}" sibTransId="{B4CD3760-6F43-4857-AD17-F548573A47AF}"/>
    <dgm:cxn modelId="{CE56E16E-4829-45D8-BBB8-F3E0ACD53247}" srcId="{902339E2-264C-41BA-9509-6106959B2165}" destId="{A4DEFDD5-75C5-4902-8E18-B7B8A663EB51}" srcOrd="1" destOrd="0" parTransId="{E117558C-17D0-4DB7-8996-071F368CB045}" sibTransId="{BF6834D5-CCF3-48C2-ADC7-413095474585}"/>
    <dgm:cxn modelId="{45F9AA57-4816-41EB-95EF-E0A85E2F79E0}" srcId="{A4DEFDD5-75C5-4902-8E18-B7B8A663EB51}" destId="{9509003D-90BB-4325-B658-9EC83450C66A}" srcOrd="0" destOrd="0" parTransId="{2DDFAD8F-AD43-48D3-A9BD-205B290ECB22}" sibTransId="{F4176C3B-9C02-4622-B2C5-F1DADFF29AB1}"/>
    <dgm:cxn modelId="{BE319388-AC76-497B-827A-96AEACB6D1B0}" srcId="{902339E2-264C-41BA-9509-6106959B2165}" destId="{E1EA4A8D-C1DD-48FE-9A58-A74D59A073EB}" srcOrd="2" destOrd="0" parTransId="{58616B1D-71F6-4BB6-BC4C-C30233EC7CD0}" sibTransId="{09918EBC-27AE-41DD-AF58-D1B32C745B81}"/>
    <dgm:cxn modelId="{64C6F08A-2B30-486F-A086-FD71059BF666}" type="presOf" srcId="{9F1FA148-FA26-4765-85C8-C89DCA062360}" destId="{E5770D16-6ACF-463E-B84C-8718EA585DD5}" srcOrd="0" destOrd="2" presId="urn:microsoft.com/office/officeart/2005/8/layout/hList1"/>
    <dgm:cxn modelId="{038EBE8F-DC68-427B-A1D5-4881F353BAE5}" srcId="{E1EA4A8D-C1DD-48FE-9A58-A74D59A073EB}" destId="{EED562CE-6484-4759-8799-8ECBA45FDDD6}" srcOrd="0" destOrd="0" parTransId="{6B2AD223-0F4B-44EA-B9D2-E334303B4437}" sibTransId="{A5CC0F90-09AB-4520-B777-8D9CF1F56159}"/>
    <dgm:cxn modelId="{33AAF692-069B-4AD5-8487-AB8BF7B531C7}" srcId="{E1EA4A8D-C1DD-48FE-9A58-A74D59A073EB}" destId="{9F1FA148-FA26-4765-85C8-C89DCA062360}" srcOrd="2" destOrd="0" parTransId="{B6166703-B8A3-464E-A53F-EE39006C220C}" sibTransId="{CE7FBD53-3BED-4023-B8EF-A2786956C4CD}"/>
    <dgm:cxn modelId="{62B00BAB-7975-48EB-A826-E3A54972E93C}" type="presOf" srcId="{D5F15106-B26C-4AE1-AEDF-806706199D38}" destId="{E5770D16-6ACF-463E-B84C-8718EA585DD5}" srcOrd="0" destOrd="1" presId="urn:microsoft.com/office/officeart/2005/8/layout/hList1"/>
    <dgm:cxn modelId="{073C88AD-D6FA-4223-8F7E-E663DB07DE2A}" srcId="{902339E2-264C-41BA-9509-6106959B2165}" destId="{A7DDB73E-039B-406B-AD9D-EF818E95CD6A}" srcOrd="3" destOrd="0" parTransId="{55E0692C-047C-4982-8A99-F4D2B47FC96E}" sibTransId="{4885A4C4-9EB3-4269-BE64-217815EDF130}"/>
    <dgm:cxn modelId="{8027E9B0-EC52-4E85-9924-1946C937D3F6}" type="presOf" srcId="{A4DEFDD5-75C5-4902-8E18-B7B8A663EB51}" destId="{3197E9E9-1E43-4A37-B061-0A91565F4FC1}" srcOrd="0" destOrd="0" presId="urn:microsoft.com/office/officeart/2005/8/layout/hList1"/>
    <dgm:cxn modelId="{916BD7BD-5D6D-4318-8F09-101A1B591D73}" type="presOf" srcId="{7E231BB5-1CB0-42C7-BFE2-63A6768C8E1E}" destId="{DF49C283-6661-47CB-B783-F144F2A35DA2}" srcOrd="0" destOrd="1" presId="urn:microsoft.com/office/officeart/2005/8/layout/hList1"/>
    <dgm:cxn modelId="{826F09CE-D4D7-4D84-9BA8-4028E95D32DA}" type="presOf" srcId="{902339E2-264C-41BA-9509-6106959B2165}" destId="{FD50E141-16A0-4863-A8AC-7AA740112695}" srcOrd="0" destOrd="0" presId="urn:microsoft.com/office/officeart/2005/8/layout/hList1"/>
    <dgm:cxn modelId="{E4ECF3D0-E006-4169-BBB6-B12011135C7D}" type="presOf" srcId="{597C8E57-D49B-451D-9433-476CC567083F}" destId="{DF49C283-6661-47CB-B783-F144F2A35DA2}" srcOrd="0" destOrd="0" presId="urn:microsoft.com/office/officeart/2005/8/layout/hList1"/>
    <dgm:cxn modelId="{A93992D5-AD8C-425B-9508-10C1A5CF458B}" type="presOf" srcId="{9509003D-90BB-4325-B658-9EC83450C66A}" destId="{DC642EA3-EC3E-49D7-A608-F6DD7A0780C7}" srcOrd="0" destOrd="0" presId="urn:microsoft.com/office/officeart/2005/8/layout/hList1"/>
    <dgm:cxn modelId="{49E164D6-F8BC-4D0E-A0D0-2C799E713F0D}" type="presOf" srcId="{AC7F1E07-7B70-4FE0-8DD0-9FDF59602836}" destId="{F4C6B4AB-948A-4CD2-A358-1A5FB75CB077}" srcOrd="0" destOrd="2" presId="urn:microsoft.com/office/officeart/2005/8/layout/hList1"/>
    <dgm:cxn modelId="{D1A120DB-1237-4573-A95B-880DD09859D0}" srcId="{55D33E6D-AB73-4AAB-8BC4-66D05E960701}" destId="{DAB5B1CA-F62E-4D1E-B3DE-FA064A0194F0}" srcOrd="2" destOrd="0" parTransId="{42168ED0-1B6A-4BC5-B400-0983DDFEB30E}" sibTransId="{973A8ADF-4423-4066-9721-DF41A6D31A2E}"/>
    <dgm:cxn modelId="{25C760E2-C067-47E7-BD5F-0D8F9AA3B615}" srcId="{55D33E6D-AB73-4AAB-8BC4-66D05E960701}" destId="{597C8E57-D49B-451D-9433-476CC567083F}" srcOrd="0" destOrd="0" parTransId="{49E0AE21-8FC7-4E2D-BD42-C0F5EF5E0238}" sibTransId="{32F58CD5-3F3B-4DB7-9D8D-6347E26CBBC9}"/>
    <dgm:cxn modelId="{D7E9A0E9-A5C7-45E0-90B8-61AF844B2D00}" srcId="{A4DEFDD5-75C5-4902-8E18-B7B8A663EB51}" destId="{E9AE932D-6033-4E45-81B4-300ADC199652}" srcOrd="1" destOrd="0" parTransId="{1E6E2664-F019-4B78-BE51-5751145E9E9A}" sibTransId="{AE5199FD-9A34-4731-B6AE-62F66770258B}"/>
    <dgm:cxn modelId="{833224EA-1E5B-4126-A7B3-C8C96F38F837}" type="presOf" srcId="{E1EA4A8D-C1DD-48FE-9A58-A74D59A073EB}" destId="{27DD6648-DE9A-424F-8F4C-1E562FAB2395}" srcOrd="0" destOrd="0" presId="urn:microsoft.com/office/officeart/2005/8/layout/hList1"/>
    <dgm:cxn modelId="{1B6E307E-1C2C-42B2-8EB4-5EF0F8014936}" type="presParOf" srcId="{FD50E141-16A0-4863-A8AC-7AA740112695}" destId="{6A8E36E3-A30B-4AC9-A8A7-070B4279F4E6}" srcOrd="0" destOrd="0" presId="urn:microsoft.com/office/officeart/2005/8/layout/hList1"/>
    <dgm:cxn modelId="{1A9C94B2-A246-4DA8-A35B-7A725D2E54BB}" type="presParOf" srcId="{6A8E36E3-A30B-4AC9-A8A7-070B4279F4E6}" destId="{B19BF0B3-210F-4D5D-A686-37B8B37BDAFF}" srcOrd="0" destOrd="0" presId="urn:microsoft.com/office/officeart/2005/8/layout/hList1"/>
    <dgm:cxn modelId="{EF0E671B-69EA-4E9D-B8BA-BD94172883EC}" type="presParOf" srcId="{6A8E36E3-A30B-4AC9-A8A7-070B4279F4E6}" destId="{DF49C283-6661-47CB-B783-F144F2A35DA2}" srcOrd="1" destOrd="0" presId="urn:microsoft.com/office/officeart/2005/8/layout/hList1"/>
    <dgm:cxn modelId="{EAE91F3F-D2E1-4257-AEE1-12522B059E5F}" type="presParOf" srcId="{FD50E141-16A0-4863-A8AC-7AA740112695}" destId="{2F8DAF2D-F905-49EC-8988-B16125676A08}" srcOrd="1" destOrd="0" presId="urn:microsoft.com/office/officeart/2005/8/layout/hList1"/>
    <dgm:cxn modelId="{F9A88257-5156-4F3C-8750-578756A9DE46}" type="presParOf" srcId="{FD50E141-16A0-4863-A8AC-7AA740112695}" destId="{9EFE0A33-CB02-4134-8928-4E83BBB84E07}" srcOrd="2" destOrd="0" presId="urn:microsoft.com/office/officeart/2005/8/layout/hList1"/>
    <dgm:cxn modelId="{7681FFBC-EE76-4975-A514-431D3D6201D8}" type="presParOf" srcId="{9EFE0A33-CB02-4134-8928-4E83BBB84E07}" destId="{3197E9E9-1E43-4A37-B061-0A91565F4FC1}" srcOrd="0" destOrd="0" presId="urn:microsoft.com/office/officeart/2005/8/layout/hList1"/>
    <dgm:cxn modelId="{9F56410D-7BFF-40E1-901B-8496B630F402}" type="presParOf" srcId="{9EFE0A33-CB02-4134-8928-4E83BBB84E07}" destId="{DC642EA3-EC3E-49D7-A608-F6DD7A0780C7}" srcOrd="1" destOrd="0" presId="urn:microsoft.com/office/officeart/2005/8/layout/hList1"/>
    <dgm:cxn modelId="{034E2F61-625E-4DF3-A5C8-643B6D494F3C}" type="presParOf" srcId="{FD50E141-16A0-4863-A8AC-7AA740112695}" destId="{83D03288-0F50-45D8-A148-EF12D35876C0}" srcOrd="3" destOrd="0" presId="urn:microsoft.com/office/officeart/2005/8/layout/hList1"/>
    <dgm:cxn modelId="{F03DCBD1-DA4F-4D1C-BCEC-50585104D85F}" type="presParOf" srcId="{FD50E141-16A0-4863-A8AC-7AA740112695}" destId="{42B8BD9B-54DC-4268-BC91-123A4BFF2353}" srcOrd="4" destOrd="0" presId="urn:microsoft.com/office/officeart/2005/8/layout/hList1"/>
    <dgm:cxn modelId="{0B202ECA-83FA-4513-9E9E-980981FF9F94}" type="presParOf" srcId="{42B8BD9B-54DC-4268-BC91-123A4BFF2353}" destId="{27DD6648-DE9A-424F-8F4C-1E562FAB2395}" srcOrd="0" destOrd="0" presId="urn:microsoft.com/office/officeart/2005/8/layout/hList1"/>
    <dgm:cxn modelId="{356F9A87-9D34-47E8-8554-1D25CA3A4C53}" type="presParOf" srcId="{42B8BD9B-54DC-4268-BC91-123A4BFF2353}" destId="{E5770D16-6ACF-463E-B84C-8718EA585DD5}" srcOrd="1" destOrd="0" presId="urn:microsoft.com/office/officeart/2005/8/layout/hList1"/>
    <dgm:cxn modelId="{03BE3B04-CDE1-4C0F-A753-8102F66BB3B2}" type="presParOf" srcId="{FD50E141-16A0-4863-A8AC-7AA740112695}" destId="{3133419D-7DE8-4B11-ABCD-A03E4454B860}" srcOrd="5" destOrd="0" presId="urn:microsoft.com/office/officeart/2005/8/layout/hList1"/>
    <dgm:cxn modelId="{330EAFF5-4CC2-481C-AB6C-38034F2C75FD}" type="presParOf" srcId="{FD50E141-16A0-4863-A8AC-7AA740112695}" destId="{426F4752-BC25-4CD8-B016-FAC25E8D35E0}" srcOrd="6" destOrd="0" presId="urn:microsoft.com/office/officeart/2005/8/layout/hList1"/>
    <dgm:cxn modelId="{A6E105A0-A2A9-4DDE-AE4F-5F674CFE8F3A}" type="presParOf" srcId="{426F4752-BC25-4CD8-B016-FAC25E8D35E0}" destId="{C9118FD4-517A-4134-897C-004437425114}" srcOrd="0" destOrd="0" presId="urn:microsoft.com/office/officeart/2005/8/layout/hList1"/>
    <dgm:cxn modelId="{FEE47F22-9BF4-4275-9681-B23012E1CA40}" type="presParOf" srcId="{426F4752-BC25-4CD8-B016-FAC25E8D35E0}" destId="{F4C6B4AB-948A-4CD2-A358-1A5FB75CB07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8497DA-5EED-462C-943C-A6AA31D36AF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E574758-BF44-459F-9B1F-2AFE69A909CC}">
      <dgm:prSet/>
      <dgm:spPr/>
      <dgm:t>
        <a:bodyPr/>
        <a:lstStyle/>
        <a:p>
          <a:r>
            <a:rPr lang="en-US"/>
            <a:t>Fix any bugs that may arise</a:t>
          </a:r>
        </a:p>
      </dgm:t>
    </dgm:pt>
    <dgm:pt modelId="{545321BE-A677-4EF9-9758-2F53F1C75053}" type="parTrans" cxnId="{93301CAB-4948-423B-8322-08764CC4D568}">
      <dgm:prSet/>
      <dgm:spPr/>
      <dgm:t>
        <a:bodyPr/>
        <a:lstStyle/>
        <a:p>
          <a:endParaRPr lang="en-US"/>
        </a:p>
      </dgm:t>
    </dgm:pt>
    <dgm:pt modelId="{2FFD7154-3A0B-4EB5-8E7F-FF7745342FA6}" type="sibTrans" cxnId="{93301CAB-4948-423B-8322-08764CC4D568}">
      <dgm:prSet/>
      <dgm:spPr/>
      <dgm:t>
        <a:bodyPr/>
        <a:lstStyle/>
        <a:p>
          <a:endParaRPr lang="en-US"/>
        </a:p>
      </dgm:t>
    </dgm:pt>
    <dgm:pt modelId="{A2D24C0B-006C-42D7-8034-52C8ED6C457E}">
      <dgm:prSet/>
      <dgm:spPr/>
      <dgm:t>
        <a:bodyPr/>
        <a:lstStyle/>
        <a:p>
          <a:r>
            <a:rPr lang="en-US"/>
            <a:t>Ensure code is always robust based on original design</a:t>
          </a:r>
        </a:p>
      </dgm:t>
    </dgm:pt>
    <dgm:pt modelId="{A96ABD50-2FBD-4F6A-8E76-85C11E36283D}" type="parTrans" cxnId="{2B10710B-339F-41C6-9F48-AD273354E594}">
      <dgm:prSet/>
      <dgm:spPr/>
      <dgm:t>
        <a:bodyPr/>
        <a:lstStyle/>
        <a:p>
          <a:endParaRPr lang="en-US"/>
        </a:p>
      </dgm:t>
    </dgm:pt>
    <dgm:pt modelId="{6513D945-8A06-4C26-9A70-973F96CB1698}" type="sibTrans" cxnId="{2B10710B-339F-41C6-9F48-AD273354E594}">
      <dgm:prSet/>
      <dgm:spPr/>
      <dgm:t>
        <a:bodyPr/>
        <a:lstStyle/>
        <a:p>
          <a:endParaRPr lang="en-US"/>
        </a:p>
      </dgm:t>
    </dgm:pt>
    <dgm:pt modelId="{E47E52F8-C9A7-43DA-948D-8707BEB56A99}" type="pres">
      <dgm:prSet presAssocID="{A08497DA-5EED-462C-943C-A6AA31D36AF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BB05C3-5C44-4DA3-AEBA-5CD5037F3921}" type="pres">
      <dgm:prSet presAssocID="{5E574758-BF44-459F-9B1F-2AFE69A909CC}" presName="hierRoot1" presStyleCnt="0"/>
      <dgm:spPr/>
    </dgm:pt>
    <dgm:pt modelId="{646F4DEC-F922-41EF-B5C8-499208B9B03C}" type="pres">
      <dgm:prSet presAssocID="{5E574758-BF44-459F-9B1F-2AFE69A909CC}" presName="composite" presStyleCnt="0"/>
      <dgm:spPr/>
    </dgm:pt>
    <dgm:pt modelId="{B5A17D3E-55BF-4A78-97EE-EFCC8FECD630}" type="pres">
      <dgm:prSet presAssocID="{5E574758-BF44-459F-9B1F-2AFE69A909CC}" presName="background" presStyleLbl="node0" presStyleIdx="0" presStyleCnt="2"/>
      <dgm:spPr/>
    </dgm:pt>
    <dgm:pt modelId="{D044798F-ED47-4DDC-9C8D-28D6D1172040}" type="pres">
      <dgm:prSet presAssocID="{5E574758-BF44-459F-9B1F-2AFE69A909CC}" presName="text" presStyleLbl="fgAcc0" presStyleIdx="0" presStyleCnt="2">
        <dgm:presLayoutVars>
          <dgm:chPref val="3"/>
        </dgm:presLayoutVars>
      </dgm:prSet>
      <dgm:spPr/>
    </dgm:pt>
    <dgm:pt modelId="{26978722-7C7C-42F1-9FA0-CDC914896D69}" type="pres">
      <dgm:prSet presAssocID="{5E574758-BF44-459F-9B1F-2AFE69A909CC}" presName="hierChild2" presStyleCnt="0"/>
      <dgm:spPr/>
    </dgm:pt>
    <dgm:pt modelId="{8073C835-93F2-4689-BD4D-E10AF1F941BA}" type="pres">
      <dgm:prSet presAssocID="{A2D24C0B-006C-42D7-8034-52C8ED6C457E}" presName="hierRoot1" presStyleCnt="0"/>
      <dgm:spPr/>
    </dgm:pt>
    <dgm:pt modelId="{8C107EA6-34B5-46B9-87C4-CD4CC832643A}" type="pres">
      <dgm:prSet presAssocID="{A2D24C0B-006C-42D7-8034-52C8ED6C457E}" presName="composite" presStyleCnt="0"/>
      <dgm:spPr/>
    </dgm:pt>
    <dgm:pt modelId="{268F52A6-0100-496D-BA46-A08A0AC7F59E}" type="pres">
      <dgm:prSet presAssocID="{A2D24C0B-006C-42D7-8034-52C8ED6C457E}" presName="background" presStyleLbl="node0" presStyleIdx="1" presStyleCnt="2"/>
      <dgm:spPr/>
    </dgm:pt>
    <dgm:pt modelId="{E07C2A17-39F0-4A90-93BB-7011783C69CF}" type="pres">
      <dgm:prSet presAssocID="{A2D24C0B-006C-42D7-8034-52C8ED6C457E}" presName="text" presStyleLbl="fgAcc0" presStyleIdx="1" presStyleCnt="2">
        <dgm:presLayoutVars>
          <dgm:chPref val="3"/>
        </dgm:presLayoutVars>
      </dgm:prSet>
      <dgm:spPr/>
    </dgm:pt>
    <dgm:pt modelId="{BBC3C2CB-9D65-4641-B04D-51E6AB3BDF4F}" type="pres">
      <dgm:prSet presAssocID="{A2D24C0B-006C-42D7-8034-52C8ED6C457E}" presName="hierChild2" presStyleCnt="0"/>
      <dgm:spPr/>
    </dgm:pt>
  </dgm:ptLst>
  <dgm:cxnLst>
    <dgm:cxn modelId="{2B10710B-339F-41C6-9F48-AD273354E594}" srcId="{A08497DA-5EED-462C-943C-A6AA31D36AFF}" destId="{A2D24C0B-006C-42D7-8034-52C8ED6C457E}" srcOrd="1" destOrd="0" parTransId="{A96ABD50-2FBD-4F6A-8E76-85C11E36283D}" sibTransId="{6513D945-8A06-4C26-9A70-973F96CB1698}"/>
    <dgm:cxn modelId="{47C41822-B2D9-44A9-B9E1-BEAE243FAECD}" type="presOf" srcId="{A08497DA-5EED-462C-943C-A6AA31D36AFF}" destId="{E47E52F8-C9A7-43DA-948D-8707BEB56A99}" srcOrd="0" destOrd="0" presId="urn:microsoft.com/office/officeart/2005/8/layout/hierarchy1"/>
    <dgm:cxn modelId="{2A944155-87E3-40D7-BF0E-C8D08BDDBB66}" type="presOf" srcId="{5E574758-BF44-459F-9B1F-2AFE69A909CC}" destId="{D044798F-ED47-4DDC-9C8D-28D6D1172040}" srcOrd="0" destOrd="0" presId="urn:microsoft.com/office/officeart/2005/8/layout/hierarchy1"/>
    <dgm:cxn modelId="{93301CAB-4948-423B-8322-08764CC4D568}" srcId="{A08497DA-5EED-462C-943C-A6AA31D36AFF}" destId="{5E574758-BF44-459F-9B1F-2AFE69A909CC}" srcOrd="0" destOrd="0" parTransId="{545321BE-A677-4EF9-9758-2F53F1C75053}" sibTransId="{2FFD7154-3A0B-4EB5-8E7F-FF7745342FA6}"/>
    <dgm:cxn modelId="{0382F2E3-EE8B-4F22-88B5-8E5B8FC48D05}" type="presOf" srcId="{A2D24C0B-006C-42D7-8034-52C8ED6C457E}" destId="{E07C2A17-39F0-4A90-93BB-7011783C69CF}" srcOrd="0" destOrd="0" presId="urn:microsoft.com/office/officeart/2005/8/layout/hierarchy1"/>
    <dgm:cxn modelId="{A2E61AEF-8FC6-4AD5-AE43-13F0E90F3704}" type="presParOf" srcId="{E47E52F8-C9A7-43DA-948D-8707BEB56A99}" destId="{41BB05C3-5C44-4DA3-AEBA-5CD5037F3921}" srcOrd="0" destOrd="0" presId="urn:microsoft.com/office/officeart/2005/8/layout/hierarchy1"/>
    <dgm:cxn modelId="{D7243F3E-8F2B-4B14-9E28-053E5446A18D}" type="presParOf" srcId="{41BB05C3-5C44-4DA3-AEBA-5CD5037F3921}" destId="{646F4DEC-F922-41EF-B5C8-499208B9B03C}" srcOrd="0" destOrd="0" presId="urn:microsoft.com/office/officeart/2005/8/layout/hierarchy1"/>
    <dgm:cxn modelId="{DD60868C-A585-409C-8DE6-60CE09A25F39}" type="presParOf" srcId="{646F4DEC-F922-41EF-B5C8-499208B9B03C}" destId="{B5A17D3E-55BF-4A78-97EE-EFCC8FECD630}" srcOrd="0" destOrd="0" presId="urn:microsoft.com/office/officeart/2005/8/layout/hierarchy1"/>
    <dgm:cxn modelId="{6C2CC569-3F95-4AAC-A79A-B4E82671FC73}" type="presParOf" srcId="{646F4DEC-F922-41EF-B5C8-499208B9B03C}" destId="{D044798F-ED47-4DDC-9C8D-28D6D1172040}" srcOrd="1" destOrd="0" presId="urn:microsoft.com/office/officeart/2005/8/layout/hierarchy1"/>
    <dgm:cxn modelId="{9942E855-1D84-4941-9096-6E1653B3E860}" type="presParOf" srcId="{41BB05C3-5C44-4DA3-AEBA-5CD5037F3921}" destId="{26978722-7C7C-42F1-9FA0-CDC914896D69}" srcOrd="1" destOrd="0" presId="urn:microsoft.com/office/officeart/2005/8/layout/hierarchy1"/>
    <dgm:cxn modelId="{D18450F6-9F0B-43B4-98D1-140D3654B793}" type="presParOf" srcId="{E47E52F8-C9A7-43DA-948D-8707BEB56A99}" destId="{8073C835-93F2-4689-BD4D-E10AF1F941BA}" srcOrd="1" destOrd="0" presId="urn:microsoft.com/office/officeart/2005/8/layout/hierarchy1"/>
    <dgm:cxn modelId="{4CB657FF-105F-406B-ACBE-A29B804D0242}" type="presParOf" srcId="{8073C835-93F2-4689-BD4D-E10AF1F941BA}" destId="{8C107EA6-34B5-46B9-87C4-CD4CC832643A}" srcOrd="0" destOrd="0" presId="urn:microsoft.com/office/officeart/2005/8/layout/hierarchy1"/>
    <dgm:cxn modelId="{F7B51B1E-0226-4315-9FAD-9D5ACB0AB34C}" type="presParOf" srcId="{8C107EA6-34B5-46B9-87C4-CD4CC832643A}" destId="{268F52A6-0100-496D-BA46-A08A0AC7F59E}" srcOrd="0" destOrd="0" presId="urn:microsoft.com/office/officeart/2005/8/layout/hierarchy1"/>
    <dgm:cxn modelId="{1F63C3A5-9900-494A-A07C-83233C36CB2D}" type="presParOf" srcId="{8C107EA6-34B5-46B9-87C4-CD4CC832643A}" destId="{E07C2A17-39F0-4A90-93BB-7011783C69CF}" srcOrd="1" destOrd="0" presId="urn:microsoft.com/office/officeart/2005/8/layout/hierarchy1"/>
    <dgm:cxn modelId="{51ED2C37-8484-4A5B-A351-C0A6191B11F0}" type="presParOf" srcId="{8073C835-93F2-4689-BD4D-E10AF1F941BA}" destId="{BBC3C2CB-9D65-4641-B04D-51E6AB3BDF4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157EA-5D93-4B73-92D0-D4EECBEEDD1C}">
      <dsp:nvSpPr>
        <dsp:cNvPr id="0" name=""/>
        <dsp:cNvSpPr/>
      </dsp:nvSpPr>
      <dsp:spPr>
        <a:xfrm>
          <a:off x="2533" y="941826"/>
          <a:ext cx="2359142" cy="707742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387" tIns="87387" rIns="87387" bIns="8738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Remove Database</a:t>
          </a:r>
        </a:p>
      </dsp:txBody>
      <dsp:txXfrm>
        <a:off x="214856" y="941826"/>
        <a:ext cx="1934496" cy="707742"/>
      </dsp:txXfrm>
    </dsp:sp>
    <dsp:sp modelId="{377F9117-9084-46DD-8A39-72E173FC0BBD}">
      <dsp:nvSpPr>
        <dsp:cNvPr id="0" name=""/>
        <dsp:cNvSpPr/>
      </dsp:nvSpPr>
      <dsp:spPr>
        <a:xfrm>
          <a:off x="2533" y="1649568"/>
          <a:ext cx="2146819" cy="21177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646" tIns="169646" rIns="169646" bIns="339293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Remove code that creates or interacts with a database</a:t>
          </a:r>
        </a:p>
      </dsp:txBody>
      <dsp:txXfrm>
        <a:off x="2533" y="1649568"/>
        <a:ext cx="2146819" cy="2117735"/>
      </dsp:txXfrm>
    </dsp:sp>
    <dsp:sp modelId="{C6CE2B5D-8092-4164-AEB7-A45639084D8A}">
      <dsp:nvSpPr>
        <dsp:cNvPr id="0" name=""/>
        <dsp:cNvSpPr/>
      </dsp:nvSpPr>
      <dsp:spPr>
        <a:xfrm>
          <a:off x="2326613" y="941826"/>
          <a:ext cx="2359142" cy="707742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387" tIns="87387" rIns="87387" bIns="8738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Remove Functions</a:t>
          </a:r>
        </a:p>
      </dsp:txBody>
      <dsp:txXfrm>
        <a:off x="2538936" y="941826"/>
        <a:ext cx="1934496" cy="707742"/>
      </dsp:txXfrm>
    </dsp:sp>
    <dsp:sp modelId="{9E2A725C-EE20-4339-BDC3-1D2C1C721C0B}">
      <dsp:nvSpPr>
        <dsp:cNvPr id="0" name=""/>
        <dsp:cNvSpPr/>
      </dsp:nvSpPr>
      <dsp:spPr>
        <a:xfrm>
          <a:off x="2326613" y="1649568"/>
          <a:ext cx="2146819" cy="21177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646" tIns="169646" rIns="169646" bIns="339293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Remove functions that no longer work/ can be done with better methods</a:t>
          </a:r>
        </a:p>
      </dsp:txBody>
      <dsp:txXfrm>
        <a:off x="2326613" y="1649568"/>
        <a:ext cx="2146819" cy="2117735"/>
      </dsp:txXfrm>
    </dsp:sp>
    <dsp:sp modelId="{054ADB42-724D-4161-8713-16D3F7D563E0}">
      <dsp:nvSpPr>
        <dsp:cNvPr id="0" name=""/>
        <dsp:cNvSpPr/>
      </dsp:nvSpPr>
      <dsp:spPr>
        <a:xfrm>
          <a:off x="4650694" y="941826"/>
          <a:ext cx="2359142" cy="707742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387" tIns="87387" rIns="87387" bIns="8738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Prepare Code</a:t>
          </a:r>
        </a:p>
      </dsp:txBody>
      <dsp:txXfrm>
        <a:off x="4863017" y="941826"/>
        <a:ext cx="1934496" cy="707742"/>
      </dsp:txXfrm>
    </dsp:sp>
    <dsp:sp modelId="{E3F4537C-A876-4EFB-A0B8-7C06981C59F8}">
      <dsp:nvSpPr>
        <dsp:cNvPr id="0" name=""/>
        <dsp:cNvSpPr/>
      </dsp:nvSpPr>
      <dsp:spPr>
        <a:xfrm>
          <a:off x="4650694" y="1649568"/>
          <a:ext cx="2146819" cy="21177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646" tIns="169646" rIns="169646" bIns="339293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Prepare remaining code to be used in new program</a:t>
          </a:r>
        </a:p>
      </dsp:txBody>
      <dsp:txXfrm>
        <a:off x="4650694" y="1649568"/>
        <a:ext cx="2146819" cy="21177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7F6A0-6CF3-44A7-88E8-45531E9546FC}">
      <dsp:nvSpPr>
        <dsp:cNvPr id="0" name=""/>
        <dsp:cNvSpPr/>
      </dsp:nvSpPr>
      <dsp:spPr>
        <a:xfrm>
          <a:off x="0" y="1624292"/>
          <a:ext cx="1972229" cy="1252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9BE716D-4FB8-4556-BD0A-1E5BFBA6C1EE}">
      <dsp:nvSpPr>
        <dsp:cNvPr id="0" name=""/>
        <dsp:cNvSpPr/>
      </dsp:nvSpPr>
      <dsp:spPr>
        <a:xfrm>
          <a:off x="219136" y="1832472"/>
          <a:ext cx="1972229" cy="12523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Must hold 100 students, 10 instructors, 1 admin</a:t>
          </a:r>
          <a:endParaRPr lang="en-US" sz="1500" kern="1200"/>
        </a:p>
      </dsp:txBody>
      <dsp:txXfrm>
        <a:off x="255817" y="1869153"/>
        <a:ext cx="1898867" cy="1179003"/>
      </dsp:txXfrm>
    </dsp:sp>
    <dsp:sp modelId="{36522976-272A-4D67-B714-8172DAA734B4}">
      <dsp:nvSpPr>
        <dsp:cNvPr id="0" name=""/>
        <dsp:cNvSpPr/>
      </dsp:nvSpPr>
      <dsp:spPr>
        <a:xfrm>
          <a:off x="2410502" y="1624292"/>
          <a:ext cx="1972229" cy="1252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1F2D7D6-66B9-4CEA-AD78-8F56C7DF9437}">
      <dsp:nvSpPr>
        <dsp:cNvPr id="0" name=""/>
        <dsp:cNvSpPr/>
      </dsp:nvSpPr>
      <dsp:spPr>
        <a:xfrm>
          <a:off x="2629638" y="1832472"/>
          <a:ext cx="1972229" cy="12523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Student, Instructor, Administrator all have different permissions ands functions</a:t>
          </a:r>
          <a:endParaRPr lang="en-US" sz="1500" kern="1200"/>
        </a:p>
      </dsp:txBody>
      <dsp:txXfrm>
        <a:off x="2666319" y="1869153"/>
        <a:ext cx="1898867" cy="1179003"/>
      </dsp:txXfrm>
    </dsp:sp>
    <dsp:sp modelId="{D3FAD9E8-688A-44EC-8D4C-13BAD021AA99}">
      <dsp:nvSpPr>
        <dsp:cNvPr id="0" name=""/>
        <dsp:cNvSpPr/>
      </dsp:nvSpPr>
      <dsp:spPr>
        <a:xfrm>
          <a:off x="4821004" y="1624292"/>
          <a:ext cx="1972229" cy="1252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ABB0E24-76F3-4905-BA92-1EEB83444CB4}">
      <dsp:nvSpPr>
        <dsp:cNvPr id="0" name=""/>
        <dsp:cNvSpPr/>
      </dsp:nvSpPr>
      <dsp:spPr>
        <a:xfrm>
          <a:off x="5040140" y="1832472"/>
          <a:ext cx="1972229" cy="12523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Should include Multiple Semesters, print schedule, schedule preferences</a:t>
          </a:r>
          <a:endParaRPr lang="en-US" sz="1500" kern="1200"/>
        </a:p>
      </dsp:txBody>
      <dsp:txXfrm>
        <a:off x="5076821" y="1869153"/>
        <a:ext cx="1898867" cy="11790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BF0B3-210F-4D5D-A686-37B8B37BDAFF}">
      <dsp:nvSpPr>
        <dsp:cNvPr id="0" name=""/>
        <dsp:cNvSpPr/>
      </dsp:nvSpPr>
      <dsp:spPr>
        <a:xfrm>
          <a:off x="4146" y="249881"/>
          <a:ext cx="2493511" cy="77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user classes, functions and interactions</a:t>
          </a:r>
        </a:p>
      </dsp:txBody>
      <dsp:txXfrm>
        <a:off x="4146" y="249881"/>
        <a:ext cx="2493511" cy="779409"/>
      </dsp:txXfrm>
    </dsp:sp>
    <dsp:sp modelId="{DF49C283-6661-47CB-B783-F144F2A35DA2}">
      <dsp:nvSpPr>
        <dsp:cNvPr id="0" name=""/>
        <dsp:cNvSpPr/>
      </dsp:nvSpPr>
      <dsp:spPr>
        <a:xfrm>
          <a:off x="4146" y="1029291"/>
          <a:ext cx="2493511" cy="23991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Self contained functions should be fully fleshed out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Functions interacting with databases can be left blank initially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Code must be created to set up databases</a:t>
          </a:r>
        </a:p>
      </dsp:txBody>
      <dsp:txXfrm>
        <a:off x="4146" y="1029291"/>
        <a:ext cx="2493511" cy="2399130"/>
      </dsp:txXfrm>
    </dsp:sp>
    <dsp:sp modelId="{3197E9E9-1E43-4A37-B061-0A91565F4FC1}">
      <dsp:nvSpPr>
        <dsp:cNvPr id="0" name=""/>
        <dsp:cNvSpPr/>
      </dsp:nvSpPr>
      <dsp:spPr>
        <a:xfrm>
          <a:off x="2846750" y="249881"/>
          <a:ext cx="2493511" cy="77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Populate functions</a:t>
          </a:r>
        </a:p>
      </dsp:txBody>
      <dsp:txXfrm>
        <a:off x="2846750" y="249881"/>
        <a:ext cx="2493511" cy="779409"/>
      </dsp:txXfrm>
    </dsp:sp>
    <dsp:sp modelId="{DC642EA3-EC3E-49D7-A608-F6DD7A0780C7}">
      <dsp:nvSpPr>
        <dsp:cNvPr id="0" name=""/>
        <dsp:cNvSpPr/>
      </dsp:nvSpPr>
      <dsp:spPr>
        <a:xfrm>
          <a:off x="2846750" y="1029291"/>
          <a:ext cx="2493511" cy="23991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Any function that interacts with SQL must have its commands written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Any self-contained functions should be checked to make sure they don’t need to be altered after SQL integration</a:t>
          </a:r>
        </a:p>
      </dsp:txBody>
      <dsp:txXfrm>
        <a:off x="2846750" y="1029291"/>
        <a:ext cx="2493511" cy="2399130"/>
      </dsp:txXfrm>
    </dsp:sp>
    <dsp:sp modelId="{27DD6648-DE9A-424F-8F4C-1E562FAB2395}">
      <dsp:nvSpPr>
        <dsp:cNvPr id="0" name=""/>
        <dsp:cNvSpPr/>
      </dsp:nvSpPr>
      <dsp:spPr>
        <a:xfrm>
          <a:off x="5689353" y="249881"/>
          <a:ext cx="2493511" cy="77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UI</a:t>
          </a:r>
        </a:p>
      </dsp:txBody>
      <dsp:txXfrm>
        <a:off x="5689353" y="249881"/>
        <a:ext cx="2493511" cy="779409"/>
      </dsp:txXfrm>
    </dsp:sp>
    <dsp:sp modelId="{E5770D16-6ACF-463E-B84C-8718EA585DD5}">
      <dsp:nvSpPr>
        <dsp:cNvPr id="0" name=""/>
        <dsp:cNvSpPr/>
      </dsp:nvSpPr>
      <dsp:spPr>
        <a:xfrm>
          <a:off x="5689353" y="1029291"/>
          <a:ext cx="2493511" cy="23991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 UI  is the final step to allow users to use functions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Must be clean and repeatable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Must allow the user to access all functions properly with no error</a:t>
          </a:r>
        </a:p>
      </dsp:txBody>
      <dsp:txXfrm>
        <a:off x="5689353" y="1029291"/>
        <a:ext cx="2493511" cy="2399130"/>
      </dsp:txXfrm>
    </dsp:sp>
    <dsp:sp modelId="{C9118FD4-517A-4134-897C-004437425114}">
      <dsp:nvSpPr>
        <dsp:cNvPr id="0" name=""/>
        <dsp:cNvSpPr/>
      </dsp:nvSpPr>
      <dsp:spPr>
        <a:xfrm>
          <a:off x="8531956" y="249881"/>
          <a:ext cx="2493511" cy="77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 any parts of existing code that could help when writing new program</a:t>
          </a:r>
        </a:p>
      </dsp:txBody>
      <dsp:txXfrm>
        <a:off x="8531956" y="249881"/>
        <a:ext cx="2493511" cy="779409"/>
      </dsp:txXfrm>
    </dsp:sp>
    <dsp:sp modelId="{F4C6B4AB-948A-4CD2-A358-1A5FB75CB077}">
      <dsp:nvSpPr>
        <dsp:cNvPr id="0" name=""/>
        <dsp:cNvSpPr/>
      </dsp:nvSpPr>
      <dsp:spPr>
        <a:xfrm>
          <a:off x="8531956" y="1029291"/>
          <a:ext cx="2493511" cy="23991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Functions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SQL Commands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Server specific commands</a:t>
          </a:r>
        </a:p>
      </dsp:txBody>
      <dsp:txXfrm>
        <a:off x="8531956" y="1029291"/>
        <a:ext cx="2493511" cy="23991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17D3E-55BF-4A78-97EE-EFCC8FECD630}">
      <dsp:nvSpPr>
        <dsp:cNvPr id="0" name=""/>
        <dsp:cNvSpPr/>
      </dsp:nvSpPr>
      <dsp:spPr>
        <a:xfrm>
          <a:off x="1346" y="89283"/>
          <a:ext cx="4725823" cy="3000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44798F-ED47-4DDC-9C8D-28D6D1172040}">
      <dsp:nvSpPr>
        <dsp:cNvPr id="0" name=""/>
        <dsp:cNvSpPr/>
      </dsp:nvSpPr>
      <dsp:spPr>
        <a:xfrm>
          <a:off x="526437" y="588120"/>
          <a:ext cx="4725823" cy="30008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Fix any bugs that may arise</a:t>
          </a:r>
        </a:p>
      </dsp:txBody>
      <dsp:txXfrm>
        <a:off x="614330" y="676013"/>
        <a:ext cx="4550037" cy="2825112"/>
      </dsp:txXfrm>
    </dsp:sp>
    <dsp:sp modelId="{268F52A6-0100-496D-BA46-A08A0AC7F59E}">
      <dsp:nvSpPr>
        <dsp:cNvPr id="0" name=""/>
        <dsp:cNvSpPr/>
      </dsp:nvSpPr>
      <dsp:spPr>
        <a:xfrm>
          <a:off x="5777353" y="89283"/>
          <a:ext cx="4725823" cy="3000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C2A17-39F0-4A90-93BB-7011783C69CF}">
      <dsp:nvSpPr>
        <dsp:cNvPr id="0" name=""/>
        <dsp:cNvSpPr/>
      </dsp:nvSpPr>
      <dsp:spPr>
        <a:xfrm>
          <a:off x="6302444" y="588120"/>
          <a:ext cx="4725823" cy="30008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Ensure code is always robust based on original design</a:t>
          </a:r>
        </a:p>
      </dsp:txBody>
      <dsp:txXfrm>
        <a:off x="6390337" y="676013"/>
        <a:ext cx="4550037" cy="2825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AD86C91-29B5-4760-A2F7-AC450B85C20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B2E58ED-7E1A-4E8F-9004-6A5F5B40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5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6C91-29B5-4760-A2F7-AC450B85C20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58ED-7E1A-4E8F-9004-6A5F5B40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AD86C91-29B5-4760-A2F7-AC450B85C20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B2E58ED-7E1A-4E8F-9004-6A5F5B40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2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6C91-29B5-4760-A2F7-AC450B85C20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B2E58ED-7E1A-4E8F-9004-6A5F5B40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2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AD86C91-29B5-4760-A2F7-AC450B85C20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B2E58ED-7E1A-4E8F-9004-6A5F5B40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3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6C91-29B5-4760-A2F7-AC450B85C20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58ED-7E1A-4E8F-9004-6A5F5B40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1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6C91-29B5-4760-A2F7-AC450B85C20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58ED-7E1A-4E8F-9004-6A5F5B40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7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6C91-29B5-4760-A2F7-AC450B85C20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58ED-7E1A-4E8F-9004-6A5F5B40D8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15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6C91-29B5-4760-A2F7-AC450B85C20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58ED-7E1A-4E8F-9004-6A5F5B40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6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AD86C91-29B5-4760-A2F7-AC450B85C20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B2E58ED-7E1A-4E8F-9004-6A5F5B40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9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6C91-29B5-4760-A2F7-AC450B85C20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58ED-7E1A-4E8F-9004-6A5F5B40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33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AD86C91-29B5-4760-A2F7-AC450B85C20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B2E58ED-7E1A-4E8F-9004-6A5F5B40D8A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311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9BB39-5C04-4F8A-A79D-2310E1331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CURSE (Integrate and Configure)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B6D00-04DE-4385-A0EA-CD6514E522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Suraj Pandya</a:t>
            </a:r>
          </a:p>
          <a:p>
            <a:r>
              <a:rPr lang="en-US" dirty="0"/>
              <a:t>Applied Programing Concepts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9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59347-56A9-4189-B237-655A24CA2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143" y="1005839"/>
            <a:ext cx="6939304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>
                <a:solidFill>
                  <a:schemeClr val="tx2"/>
                </a:solidFill>
              </a:rPr>
              <a:t>Existing code must be analyzed, stripped and prepped for integration. Then following steps can be done sequentially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95622D-B25E-4DCB-AF15-4ABADB80B719}"/>
              </a:ext>
            </a:extLst>
          </p:cNvPr>
          <p:cNvSpPr/>
          <p:nvPr/>
        </p:nvSpPr>
        <p:spPr>
          <a:xfrm>
            <a:off x="482600" y="891581"/>
            <a:ext cx="1810139" cy="69046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2EA050-8D99-44E5-BCF7-C63E5BE91C98}"/>
              </a:ext>
            </a:extLst>
          </p:cNvPr>
          <p:cNvSpPr/>
          <p:nvPr/>
        </p:nvSpPr>
        <p:spPr>
          <a:xfrm>
            <a:off x="2292738" y="3002316"/>
            <a:ext cx="1810139" cy="69046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8376B6-C665-4887-AB04-A4789E0C73DF}"/>
              </a:ext>
            </a:extLst>
          </p:cNvPr>
          <p:cNvSpPr/>
          <p:nvPr/>
        </p:nvSpPr>
        <p:spPr>
          <a:xfrm>
            <a:off x="2292739" y="1612839"/>
            <a:ext cx="1810139" cy="69046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Strip and Prepare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08CECF-ED81-49A7-B6B7-88FE8A51BEB9}"/>
              </a:ext>
            </a:extLst>
          </p:cNvPr>
          <p:cNvSpPr/>
          <p:nvPr/>
        </p:nvSpPr>
        <p:spPr>
          <a:xfrm>
            <a:off x="482600" y="2334097"/>
            <a:ext cx="1810139" cy="69046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C54C083-B593-488E-B134-34AC8640CE2B}"/>
              </a:ext>
            </a:extLst>
          </p:cNvPr>
          <p:cNvSpPr/>
          <p:nvPr/>
        </p:nvSpPr>
        <p:spPr>
          <a:xfrm>
            <a:off x="478866" y="3728281"/>
            <a:ext cx="1810139" cy="69046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86227AA-BDFE-4326-81C5-756E3797E8BA}"/>
              </a:ext>
            </a:extLst>
          </p:cNvPr>
          <p:cNvSpPr/>
          <p:nvPr/>
        </p:nvSpPr>
        <p:spPr>
          <a:xfrm>
            <a:off x="2289005" y="4391793"/>
            <a:ext cx="1810139" cy="69046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03EE653-E14F-4C87-AEF9-A1871A702AAA}"/>
              </a:ext>
            </a:extLst>
          </p:cNvPr>
          <p:cNvSpPr/>
          <p:nvPr/>
        </p:nvSpPr>
        <p:spPr>
          <a:xfrm>
            <a:off x="478866" y="5120399"/>
            <a:ext cx="1810139" cy="69046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Maintenance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F12FEE-EBF5-49AA-A375-706747461839}"/>
              </a:ext>
            </a:extLst>
          </p:cNvPr>
          <p:cNvCxnSpPr>
            <a:stCxn id="4" idx="3"/>
            <a:endCxn id="14" idx="0"/>
          </p:cNvCxnSpPr>
          <p:nvPr/>
        </p:nvCxnSpPr>
        <p:spPr>
          <a:xfrm>
            <a:off x="2292739" y="1236814"/>
            <a:ext cx="905070" cy="37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B155FA-CAC9-4943-8A84-B63BCF9DA780}"/>
              </a:ext>
            </a:extLst>
          </p:cNvPr>
          <p:cNvCxnSpPr>
            <a:stCxn id="14" idx="2"/>
            <a:endCxn id="16" idx="3"/>
          </p:cNvCxnSpPr>
          <p:nvPr/>
        </p:nvCxnSpPr>
        <p:spPr>
          <a:xfrm flipH="1">
            <a:off x="2292739" y="2303304"/>
            <a:ext cx="905070" cy="37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033C74-6B67-4941-9AC9-873820A5E61C}"/>
              </a:ext>
            </a:extLst>
          </p:cNvPr>
          <p:cNvCxnSpPr>
            <a:stCxn id="16" idx="2"/>
            <a:endCxn id="12" idx="1"/>
          </p:cNvCxnSpPr>
          <p:nvPr/>
        </p:nvCxnSpPr>
        <p:spPr>
          <a:xfrm>
            <a:off x="1387670" y="3024562"/>
            <a:ext cx="905068" cy="32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82FF52-F246-4936-8FC3-8240A28F5BF2}"/>
              </a:ext>
            </a:extLst>
          </p:cNvPr>
          <p:cNvCxnSpPr>
            <a:stCxn id="12" idx="2"/>
            <a:endCxn id="18" idx="3"/>
          </p:cNvCxnSpPr>
          <p:nvPr/>
        </p:nvCxnSpPr>
        <p:spPr>
          <a:xfrm flipH="1">
            <a:off x="2289005" y="3692781"/>
            <a:ext cx="908803" cy="38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7D8BDC-C7CB-49B9-80F7-A8E2DB9CA82F}"/>
              </a:ext>
            </a:extLst>
          </p:cNvPr>
          <p:cNvCxnSpPr>
            <a:stCxn id="18" idx="2"/>
            <a:endCxn id="19" idx="1"/>
          </p:cNvCxnSpPr>
          <p:nvPr/>
        </p:nvCxnSpPr>
        <p:spPr>
          <a:xfrm>
            <a:off x="1383936" y="4418746"/>
            <a:ext cx="905069" cy="318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37E550-4371-4C09-BF84-43F6912F323E}"/>
              </a:ext>
            </a:extLst>
          </p:cNvPr>
          <p:cNvCxnSpPr>
            <a:stCxn id="19" idx="2"/>
            <a:endCxn id="20" idx="3"/>
          </p:cNvCxnSpPr>
          <p:nvPr/>
        </p:nvCxnSpPr>
        <p:spPr>
          <a:xfrm flipH="1">
            <a:off x="2289005" y="5082258"/>
            <a:ext cx="905070" cy="38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90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B2074-85A0-46CA-BE1F-7D64F9C8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Analyze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5646-915B-44D7-B5BE-5AF7A76C3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From Existing code</a:t>
            </a:r>
          </a:p>
          <a:p>
            <a:pPr lvl="1"/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Check what functions/classes/data structures can be used</a:t>
            </a:r>
          </a:p>
          <a:p>
            <a:pPr lvl="1"/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Check to see what databases/ data base functions can be used</a:t>
            </a:r>
          </a:p>
        </p:txBody>
      </p:sp>
    </p:spTree>
    <p:extLst>
      <p:ext uri="{BB962C8B-B14F-4D97-AF65-F5344CB8AC3E}">
        <p14:creationId xmlns:p14="http://schemas.microsoft.com/office/powerpoint/2010/main" val="69939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4C527F-AA88-4BD2-819A-06921EEB4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1363"/>
            <a:ext cx="12191999" cy="625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1BEFAC-BF22-4CF8-9B60-C1CACA905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98B5E-20B4-4F2E-AAA1-0F67F914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Strip and prepare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E316210-691F-4D54-9D44-B0A0593F63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3285844"/>
              </p:ext>
            </p:extLst>
          </p:nvPr>
        </p:nvGraphicFramePr>
        <p:xfrm>
          <a:off x="486033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953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4C527F-AA88-4BD2-819A-06921EEB4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1363"/>
            <a:ext cx="12191999" cy="625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1BEFAC-BF22-4CF8-9B60-C1CACA905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ADBF3-F80A-406F-8D9C-89D08C50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8A3F34-CA9E-4365-880E-753CE3CA61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367127"/>
              </p:ext>
            </p:extLst>
          </p:nvPr>
        </p:nvGraphicFramePr>
        <p:xfrm>
          <a:off x="486033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9435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9202-BA97-49EF-8819-8758056A6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chemeClr val="bg1"/>
                </a:solidFill>
              </a:rPr>
              <a:t>Development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1CE706-808E-4277-B8FA-55CF602E59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9617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566B89-C470-4C69-8689-38673C7B7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0708B1-1822-4D0E-B3F8-BF6E36438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0" y="457201"/>
            <a:ext cx="7363959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AB69CE-6296-4D71-8DB3-BF71FD51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39774" y="453643"/>
            <a:ext cx="329184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B34FBD-A817-4E6B-8CD9-1BCA9CB6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89" y="681070"/>
            <a:ext cx="7363960" cy="5693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A15F7-16E4-489E-9948-185FA137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381" y="1152939"/>
            <a:ext cx="6583680" cy="4539113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0EC7A-6127-4F09-8805-7AE0ED1F5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0681" y="1152939"/>
            <a:ext cx="3400126" cy="4539113"/>
          </a:xfrm>
        </p:spPr>
        <p:txBody>
          <a:bodyPr anchor="ctr">
            <a:normAutofit lnSpcReduction="10000"/>
          </a:bodyPr>
          <a:lstStyle/>
          <a:p>
            <a:pPr lvl="0">
              <a:lnSpc>
                <a:spcPct val="90000"/>
              </a:lnSpc>
            </a:pPr>
            <a:r>
              <a:rPr lang="en-US" sz="1400"/>
              <a:t>Functions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Must test each function individually so each one works as intended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Must be tested so a function can be used repeatedly</a:t>
            </a:r>
          </a:p>
          <a:p>
            <a:pPr lvl="0">
              <a:lnSpc>
                <a:spcPct val="90000"/>
              </a:lnSpc>
            </a:pPr>
            <a:r>
              <a:rPr lang="en-US" sz="1400"/>
              <a:t>Database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Must test that database stores proper information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Must test that data being added/removed/altered is changed and stored as intended </a:t>
            </a:r>
          </a:p>
          <a:p>
            <a:pPr lvl="0">
              <a:lnSpc>
                <a:spcPct val="90000"/>
              </a:lnSpc>
            </a:pPr>
            <a:r>
              <a:rPr lang="en-US" sz="1400"/>
              <a:t>UI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Must test that user can access all functions they need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Must test that user can use the UI repeatedly without errors</a:t>
            </a:r>
          </a:p>
          <a:p>
            <a:pPr>
              <a:lnSpc>
                <a:spcPct val="90000"/>
              </a:lnSpc>
            </a:pPr>
            <a:r>
              <a:rPr lang="en-US" sz="1400"/>
              <a:t>Make sure integration between old program and new program does not create any new bugs</a:t>
            </a:r>
          </a:p>
        </p:txBody>
      </p:sp>
    </p:spTree>
    <p:extLst>
      <p:ext uri="{BB962C8B-B14F-4D97-AF65-F5344CB8AC3E}">
        <p14:creationId xmlns:p14="http://schemas.microsoft.com/office/powerpoint/2010/main" val="2057356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6677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24154-73A5-4B95-8253-C0AE27D72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3094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51025-846D-46CD-9CC2-81537E2D4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916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/>
              <a:t>Must be launched to public</a:t>
            </a:r>
          </a:p>
          <a:p>
            <a:pPr lvl="1"/>
            <a:r>
              <a:rPr lang="en-US"/>
              <a:t>This is the best opportunity to stress test the code</a:t>
            </a:r>
          </a:p>
          <a:p>
            <a:pPr lvl="1"/>
            <a:r>
              <a:rPr lang="en-US"/>
              <a:t>Can see if users ruin into any errors or bugs not found in testing</a:t>
            </a:r>
          </a:p>
          <a:p>
            <a:pPr lvl="1"/>
            <a:r>
              <a:rPr lang="en-US"/>
              <a:t>See if minor changes need to be made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7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90B3-0C90-4A94-8D8B-68E79D03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chemeClr val="bg1"/>
                </a:solidFill>
              </a:rPr>
              <a:t>Maintenance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22774F-DB10-473E-8D2F-E7F931DDF8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492652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24</TotalTime>
  <Words>389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Wingdings 2</vt:lpstr>
      <vt:lpstr>Dividend</vt:lpstr>
      <vt:lpstr>CURSE (Integrate and Configure)</vt:lpstr>
      <vt:lpstr>Existing code must be analyzed, stripped and prepped for integration. Then following steps can be done sequentially </vt:lpstr>
      <vt:lpstr>Analyze</vt:lpstr>
      <vt:lpstr>Strip and prepare</vt:lpstr>
      <vt:lpstr>Requirements</vt:lpstr>
      <vt:lpstr>Development</vt:lpstr>
      <vt:lpstr>Testing</vt:lpstr>
      <vt:lpstr>Deployment</vt:lpstr>
      <vt:lpstr>Maintenance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CURSE (Integrate and Configure)</dc:title>
  <dc:creator>suraj pandya</dc:creator>
  <cp:lastModifiedBy>suraj pandya</cp:lastModifiedBy>
  <cp:revision>5</cp:revision>
  <dcterms:created xsi:type="dcterms:W3CDTF">2021-06-15T22:31:20Z</dcterms:created>
  <dcterms:modified xsi:type="dcterms:W3CDTF">2021-06-16T05:42:45Z</dcterms:modified>
</cp:coreProperties>
</file>