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A8CAD6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7D384-2BFB-4E70-B5F8-EF54B78C2D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99D01C-A64A-483D-89F8-CA9253E435CB}">
      <dgm:prSet/>
      <dgm:spPr/>
      <dgm:t>
        <a:bodyPr/>
        <a:lstStyle/>
        <a:p>
          <a:r>
            <a:rPr lang="en-US" b="0" i="0" dirty="0"/>
            <a:t>Must hold 100 students, 10 instructors, 1 admin</a:t>
          </a:r>
          <a:endParaRPr lang="en-US" dirty="0"/>
        </a:p>
      </dgm:t>
    </dgm:pt>
    <dgm:pt modelId="{3CFF9462-C423-40BF-A530-39D50C25E37C}" type="parTrans" cxnId="{7377BC4D-BBD6-4302-AF9C-F5FD780DCF73}">
      <dgm:prSet/>
      <dgm:spPr/>
      <dgm:t>
        <a:bodyPr/>
        <a:lstStyle/>
        <a:p>
          <a:endParaRPr lang="en-US"/>
        </a:p>
      </dgm:t>
    </dgm:pt>
    <dgm:pt modelId="{BD0977F4-0D80-4551-95D3-0F5F82965390}" type="sibTrans" cxnId="{7377BC4D-BBD6-4302-AF9C-F5FD780DCF73}">
      <dgm:prSet/>
      <dgm:spPr/>
      <dgm:t>
        <a:bodyPr/>
        <a:lstStyle/>
        <a:p>
          <a:endParaRPr lang="en-US"/>
        </a:p>
      </dgm:t>
    </dgm:pt>
    <dgm:pt modelId="{DCD65147-6352-4BCA-B532-0DD7CE69C46C}">
      <dgm:prSet/>
      <dgm:spPr/>
      <dgm:t>
        <a:bodyPr/>
        <a:lstStyle/>
        <a:p>
          <a:r>
            <a:rPr lang="en-US" b="0" i="0" dirty="0"/>
            <a:t>Student, Instructor, Administrator all have different permissions ands functions</a:t>
          </a:r>
          <a:endParaRPr lang="en-US" dirty="0"/>
        </a:p>
      </dgm:t>
    </dgm:pt>
    <dgm:pt modelId="{FF0E25D9-1257-4E6C-9F47-C00A0927E93B}" type="parTrans" cxnId="{BF42F0BA-3A0E-4D88-AEA7-F94B988FC14F}">
      <dgm:prSet/>
      <dgm:spPr/>
      <dgm:t>
        <a:bodyPr/>
        <a:lstStyle/>
        <a:p>
          <a:endParaRPr lang="en-US"/>
        </a:p>
      </dgm:t>
    </dgm:pt>
    <dgm:pt modelId="{76CAB08B-ABFC-4B89-ADA5-2430F8EBBB2B}" type="sibTrans" cxnId="{BF42F0BA-3A0E-4D88-AEA7-F94B988FC14F}">
      <dgm:prSet/>
      <dgm:spPr/>
      <dgm:t>
        <a:bodyPr/>
        <a:lstStyle/>
        <a:p>
          <a:endParaRPr lang="en-US"/>
        </a:p>
      </dgm:t>
    </dgm:pt>
    <dgm:pt modelId="{9B5C16FE-9B4D-455D-B12F-6A4DC52CAB24}">
      <dgm:prSet/>
      <dgm:spPr/>
      <dgm:t>
        <a:bodyPr/>
        <a:lstStyle/>
        <a:p>
          <a:r>
            <a:rPr lang="en-US" b="0" i="0" dirty="0"/>
            <a:t>Should include Multiple Semesters, print schedule, schedule preferences</a:t>
          </a:r>
          <a:endParaRPr lang="en-US" dirty="0"/>
        </a:p>
      </dgm:t>
    </dgm:pt>
    <dgm:pt modelId="{1D50C58F-12A5-4030-8450-2163C062833C}" type="parTrans" cxnId="{DC11E393-A660-4A94-B93A-CC18BA2C42AD}">
      <dgm:prSet/>
      <dgm:spPr/>
      <dgm:t>
        <a:bodyPr/>
        <a:lstStyle/>
        <a:p>
          <a:endParaRPr lang="en-US"/>
        </a:p>
      </dgm:t>
    </dgm:pt>
    <dgm:pt modelId="{31069318-86CA-4EBB-AC41-1EDDC2D71872}" type="sibTrans" cxnId="{DC11E393-A660-4A94-B93A-CC18BA2C42AD}">
      <dgm:prSet/>
      <dgm:spPr/>
      <dgm:t>
        <a:bodyPr/>
        <a:lstStyle/>
        <a:p>
          <a:endParaRPr lang="en-US"/>
        </a:p>
      </dgm:t>
    </dgm:pt>
    <dgm:pt modelId="{5BBDEDB6-DCA9-45D9-8FB5-5D72DFC20A2F}" type="pres">
      <dgm:prSet presAssocID="{E7C7D384-2BFB-4E70-B5F8-EF54B78C2DB3}" presName="linear" presStyleCnt="0">
        <dgm:presLayoutVars>
          <dgm:animLvl val="lvl"/>
          <dgm:resizeHandles val="exact"/>
        </dgm:presLayoutVars>
      </dgm:prSet>
      <dgm:spPr/>
    </dgm:pt>
    <dgm:pt modelId="{FDD8ABC9-0649-483A-952C-9E8A78FEA1AF}" type="pres">
      <dgm:prSet presAssocID="{7099D01C-A64A-483D-89F8-CA9253E435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88FA8B-3C90-42CF-B536-4A8E78BE2B3B}" type="pres">
      <dgm:prSet presAssocID="{BD0977F4-0D80-4551-95D3-0F5F82965390}" presName="spacer" presStyleCnt="0"/>
      <dgm:spPr/>
    </dgm:pt>
    <dgm:pt modelId="{B3EA5EFD-9F3E-41A7-B615-6D396AA96E1F}" type="pres">
      <dgm:prSet presAssocID="{DCD65147-6352-4BCA-B532-0DD7CE69C4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E8A2A2-6A6A-4ACA-8ADA-5DF37624D9ED}" type="pres">
      <dgm:prSet presAssocID="{76CAB08B-ABFC-4B89-ADA5-2430F8EBBB2B}" presName="spacer" presStyleCnt="0"/>
      <dgm:spPr/>
    </dgm:pt>
    <dgm:pt modelId="{34CCF92B-C505-4350-90CD-0FFC57743ECB}" type="pres">
      <dgm:prSet presAssocID="{9B5C16FE-9B4D-455D-B12F-6A4DC52CAB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DA24716-6E43-4C5F-8491-3859763AFA42}" type="presOf" srcId="{9B5C16FE-9B4D-455D-B12F-6A4DC52CAB24}" destId="{34CCF92B-C505-4350-90CD-0FFC57743ECB}" srcOrd="0" destOrd="0" presId="urn:microsoft.com/office/officeart/2005/8/layout/vList2"/>
    <dgm:cxn modelId="{7377BC4D-BBD6-4302-AF9C-F5FD780DCF73}" srcId="{E7C7D384-2BFB-4E70-B5F8-EF54B78C2DB3}" destId="{7099D01C-A64A-483D-89F8-CA9253E435CB}" srcOrd="0" destOrd="0" parTransId="{3CFF9462-C423-40BF-A530-39D50C25E37C}" sibTransId="{BD0977F4-0D80-4551-95D3-0F5F82965390}"/>
    <dgm:cxn modelId="{3C91F57C-A5E4-4562-9F01-A244B1846AFF}" type="presOf" srcId="{E7C7D384-2BFB-4E70-B5F8-EF54B78C2DB3}" destId="{5BBDEDB6-DCA9-45D9-8FB5-5D72DFC20A2F}" srcOrd="0" destOrd="0" presId="urn:microsoft.com/office/officeart/2005/8/layout/vList2"/>
    <dgm:cxn modelId="{DC11E393-A660-4A94-B93A-CC18BA2C42AD}" srcId="{E7C7D384-2BFB-4E70-B5F8-EF54B78C2DB3}" destId="{9B5C16FE-9B4D-455D-B12F-6A4DC52CAB24}" srcOrd="2" destOrd="0" parTransId="{1D50C58F-12A5-4030-8450-2163C062833C}" sibTransId="{31069318-86CA-4EBB-AC41-1EDDC2D71872}"/>
    <dgm:cxn modelId="{C42ED1B5-A7D6-4F42-BD55-FC2ACAFC150C}" type="presOf" srcId="{7099D01C-A64A-483D-89F8-CA9253E435CB}" destId="{FDD8ABC9-0649-483A-952C-9E8A78FEA1AF}" srcOrd="0" destOrd="0" presId="urn:microsoft.com/office/officeart/2005/8/layout/vList2"/>
    <dgm:cxn modelId="{BF42F0BA-3A0E-4D88-AEA7-F94B988FC14F}" srcId="{E7C7D384-2BFB-4E70-B5F8-EF54B78C2DB3}" destId="{DCD65147-6352-4BCA-B532-0DD7CE69C46C}" srcOrd="1" destOrd="0" parTransId="{FF0E25D9-1257-4E6C-9F47-C00A0927E93B}" sibTransId="{76CAB08B-ABFC-4B89-ADA5-2430F8EBBB2B}"/>
    <dgm:cxn modelId="{E5AAF2D8-1066-47AB-B772-B3BE12822B5F}" type="presOf" srcId="{DCD65147-6352-4BCA-B532-0DD7CE69C46C}" destId="{B3EA5EFD-9F3E-41A7-B615-6D396AA96E1F}" srcOrd="0" destOrd="0" presId="urn:microsoft.com/office/officeart/2005/8/layout/vList2"/>
    <dgm:cxn modelId="{1AE747F8-01F4-46A2-B765-83B20B4290DE}" type="presParOf" srcId="{5BBDEDB6-DCA9-45D9-8FB5-5D72DFC20A2F}" destId="{FDD8ABC9-0649-483A-952C-9E8A78FEA1AF}" srcOrd="0" destOrd="0" presId="urn:microsoft.com/office/officeart/2005/8/layout/vList2"/>
    <dgm:cxn modelId="{ED63FDB4-27BD-49A6-8A31-086AFD59342C}" type="presParOf" srcId="{5BBDEDB6-DCA9-45D9-8FB5-5D72DFC20A2F}" destId="{FB88FA8B-3C90-42CF-B536-4A8E78BE2B3B}" srcOrd="1" destOrd="0" presId="urn:microsoft.com/office/officeart/2005/8/layout/vList2"/>
    <dgm:cxn modelId="{F532C43D-BAC1-432A-8B82-4CD2DBAE53A3}" type="presParOf" srcId="{5BBDEDB6-DCA9-45D9-8FB5-5D72DFC20A2F}" destId="{B3EA5EFD-9F3E-41A7-B615-6D396AA96E1F}" srcOrd="2" destOrd="0" presId="urn:microsoft.com/office/officeart/2005/8/layout/vList2"/>
    <dgm:cxn modelId="{65EBA06F-CA85-4233-918C-021CC2E05924}" type="presParOf" srcId="{5BBDEDB6-DCA9-45D9-8FB5-5D72DFC20A2F}" destId="{B8E8A2A2-6A6A-4ACA-8ADA-5DF37624D9ED}" srcOrd="3" destOrd="0" presId="urn:microsoft.com/office/officeart/2005/8/layout/vList2"/>
    <dgm:cxn modelId="{FDC4BD79-AB96-4802-A429-CB28117C9359}" type="presParOf" srcId="{5BBDEDB6-DCA9-45D9-8FB5-5D72DFC20A2F}" destId="{34CCF92B-C505-4350-90CD-0FFC57743E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063BC-65FC-4E45-BC8F-907CC7E5FA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199172-736C-4D6D-97C7-4E93DA3B6819}">
      <dgm:prSet/>
      <dgm:spPr/>
      <dgm:t>
        <a:bodyPr/>
        <a:lstStyle/>
        <a:p>
          <a:r>
            <a:rPr lang="en-US" b="0" i="0" dirty="0"/>
            <a:t>Main code written in Python</a:t>
          </a:r>
          <a:endParaRPr lang="en-US" dirty="0"/>
        </a:p>
      </dgm:t>
    </dgm:pt>
    <dgm:pt modelId="{53EC9CD0-F468-4A61-85E6-945B7D27E4F8}" type="parTrans" cxnId="{4EDDBC44-A905-49C1-8B07-87DA09AD8AB4}">
      <dgm:prSet/>
      <dgm:spPr/>
      <dgm:t>
        <a:bodyPr/>
        <a:lstStyle/>
        <a:p>
          <a:endParaRPr lang="en-US"/>
        </a:p>
      </dgm:t>
    </dgm:pt>
    <dgm:pt modelId="{D520EA3D-EAE8-40DC-B255-F84B4C215073}" type="sibTrans" cxnId="{4EDDBC44-A905-49C1-8B07-87DA09AD8AB4}">
      <dgm:prSet/>
      <dgm:spPr/>
      <dgm:t>
        <a:bodyPr/>
        <a:lstStyle/>
        <a:p>
          <a:endParaRPr lang="en-US"/>
        </a:p>
      </dgm:t>
    </dgm:pt>
    <dgm:pt modelId="{2CCE095C-5414-4C1E-B21A-5394A3C1E5FA}">
      <dgm:prSet/>
      <dgm:spPr/>
      <dgm:t>
        <a:bodyPr/>
        <a:lstStyle/>
        <a:p>
          <a:r>
            <a:rPr lang="en-US" dirty="0"/>
            <a:t>Each user is a separate derived class</a:t>
          </a:r>
        </a:p>
      </dgm:t>
    </dgm:pt>
    <dgm:pt modelId="{8056E961-EF4B-4A0F-AF02-9EA5312B09F9}" type="parTrans" cxnId="{140FFBD8-E57C-4169-A41F-4014C6C446CA}">
      <dgm:prSet/>
      <dgm:spPr/>
      <dgm:t>
        <a:bodyPr/>
        <a:lstStyle/>
        <a:p>
          <a:endParaRPr lang="en-US"/>
        </a:p>
      </dgm:t>
    </dgm:pt>
    <dgm:pt modelId="{70EEA841-A242-4B63-B4E1-08A20D822AA0}" type="sibTrans" cxnId="{140FFBD8-E57C-4169-A41F-4014C6C446CA}">
      <dgm:prSet/>
      <dgm:spPr/>
      <dgm:t>
        <a:bodyPr/>
        <a:lstStyle/>
        <a:p>
          <a:endParaRPr lang="en-US"/>
        </a:p>
      </dgm:t>
    </dgm:pt>
    <dgm:pt modelId="{DCC034C0-21DD-4163-81F4-AB6EB68AD1EB}">
      <dgm:prSet/>
      <dgm:spPr/>
      <dgm:t>
        <a:bodyPr/>
        <a:lstStyle/>
        <a:p>
          <a:r>
            <a:rPr lang="en-US" b="0" i="0" dirty="0"/>
            <a:t>All functions associated</a:t>
          </a:r>
          <a:r>
            <a:rPr lang="en-US" dirty="0"/>
            <a:t> to a user is within its own class</a:t>
          </a:r>
        </a:p>
      </dgm:t>
    </dgm:pt>
    <dgm:pt modelId="{BB3C94E1-6F3C-4935-84E3-562BE5418AB2}" type="parTrans" cxnId="{6528320C-9B20-4CD1-A64F-4F95BAAC462E}">
      <dgm:prSet/>
      <dgm:spPr/>
      <dgm:t>
        <a:bodyPr/>
        <a:lstStyle/>
        <a:p>
          <a:endParaRPr lang="en-US"/>
        </a:p>
      </dgm:t>
    </dgm:pt>
    <dgm:pt modelId="{92D77FA1-5AB1-4490-A266-8DE538A16B4D}" type="sibTrans" cxnId="{6528320C-9B20-4CD1-A64F-4F95BAAC462E}">
      <dgm:prSet/>
      <dgm:spPr/>
      <dgm:t>
        <a:bodyPr/>
        <a:lstStyle/>
        <a:p>
          <a:endParaRPr lang="en-US"/>
        </a:p>
      </dgm:t>
    </dgm:pt>
    <dgm:pt modelId="{FDD85972-1FED-4387-8DAC-3DF2B68AECA4}">
      <dgm:prSet/>
      <dgm:spPr/>
      <dgm:t>
        <a:bodyPr/>
        <a:lstStyle/>
        <a:p>
          <a:r>
            <a:rPr lang="en-US" b="0" i="0" dirty="0"/>
            <a:t>User can input their type and access functions associated to the selected type</a:t>
          </a:r>
          <a:endParaRPr lang="en-US" dirty="0"/>
        </a:p>
      </dgm:t>
    </dgm:pt>
    <dgm:pt modelId="{4BADB0BB-4F63-412A-A5BA-663E9AE9F935}" type="parTrans" cxnId="{ABD3C918-F5BA-47E3-B9E4-E0762A374FB9}">
      <dgm:prSet/>
      <dgm:spPr/>
      <dgm:t>
        <a:bodyPr/>
        <a:lstStyle/>
        <a:p>
          <a:endParaRPr lang="en-US"/>
        </a:p>
      </dgm:t>
    </dgm:pt>
    <dgm:pt modelId="{C014D6E5-B6F1-4B96-A5CA-789460F814AF}" type="sibTrans" cxnId="{ABD3C918-F5BA-47E3-B9E4-E0762A374FB9}">
      <dgm:prSet/>
      <dgm:spPr/>
      <dgm:t>
        <a:bodyPr/>
        <a:lstStyle/>
        <a:p>
          <a:endParaRPr lang="en-US"/>
        </a:p>
      </dgm:t>
    </dgm:pt>
    <dgm:pt modelId="{448A80D3-C989-419A-B7BA-50B8F27FACD6}">
      <dgm:prSet/>
      <dgm:spPr/>
      <dgm:t>
        <a:bodyPr/>
        <a:lstStyle/>
        <a:p>
          <a:r>
            <a:rPr lang="en-US" dirty="0"/>
            <a:t>Database uses SQL</a:t>
          </a:r>
        </a:p>
      </dgm:t>
    </dgm:pt>
    <dgm:pt modelId="{24DAEC5E-B7EC-4237-B785-B3D9641100B0}" type="parTrans" cxnId="{0C073A84-42B7-44FF-8B04-EFF541145D68}">
      <dgm:prSet/>
      <dgm:spPr/>
      <dgm:t>
        <a:bodyPr/>
        <a:lstStyle/>
        <a:p>
          <a:endParaRPr lang="en-US"/>
        </a:p>
      </dgm:t>
    </dgm:pt>
    <dgm:pt modelId="{87DF541F-064A-45A1-B636-1E2ABF3EFDEF}" type="sibTrans" cxnId="{0C073A84-42B7-44FF-8B04-EFF541145D68}">
      <dgm:prSet/>
      <dgm:spPr/>
      <dgm:t>
        <a:bodyPr/>
        <a:lstStyle/>
        <a:p>
          <a:endParaRPr lang="en-US"/>
        </a:p>
      </dgm:t>
    </dgm:pt>
    <dgm:pt modelId="{E32883E5-2A7C-4FDD-819A-AC5A8461AC95}">
      <dgm:prSet/>
      <dgm:spPr/>
      <dgm:t>
        <a:bodyPr/>
        <a:lstStyle/>
        <a:p>
          <a:r>
            <a:rPr lang="en-US" dirty="0"/>
            <a:t>All data bases created by python using SQL commands</a:t>
          </a:r>
        </a:p>
      </dgm:t>
    </dgm:pt>
    <dgm:pt modelId="{C458F301-6FAD-46FE-9976-B345FA2146C2}" type="parTrans" cxnId="{6F0855F3-ED7F-46B9-8858-9A6A1E44581F}">
      <dgm:prSet/>
      <dgm:spPr/>
      <dgm:t>
        <a:bodyPr/>
        <a:lstStyle/>
        <a:p>
          <a:endParaRPr lang="en-US"/>
        </a:p>
      </dgm:t>
    </dgm:pt>
    <dgm:pt modelId="{DEE87437-0372-4E5F-A947-EF18E8D0614F}" type="sibTrans" cxnId="{6F0855F3-ED7F-46B9-8858-9A6A1E44581F}">
      <dgm:prSet/>
      <dgm:spPr/>
      <dgm:t>
        <a:bodyPr/>
        <a:lstStyle/>
        <a:p>
          <a:endParaRPr lang="en-US"/>
        </a:p>
      </dgm:t>
    </dgm:pt>
    <dgm:pt modelId="{945B4E52-3F4D-4027-937D-206E7B4CF565}">
      <dgm:prSet/>
      <dgm:spPr/>
      <dgm:t>
        <a:bodyPr/>
        <a:lstStyle/>
        <a:p>
          <a:r>
            <a:rPr lang="en-US" dirty="0"/>
            <a:t>All functions that use databases interact with SQL</a:t>
          </a:r>
        </a:p>
      </dgm:t>
    </dgm:pt>
    <dgm:pt modelId="{CBEEAD6E-4374-4EB3-AE7F-22E273DA5EF1}" type="parTrans" cxnId="{7216FA6C-0275-4FBB-AE95-E1BCD941A81D}">
      <dgm:prSet/>
      <dgm:spPr/>
      <dgm:t>
        <a:bodyPr/>
        <a:lstStyle/>
        <a:p>
          <a:endParaRPr lang="en-US"/>
        </a:p>
      </dgm:t>
    </dgm:pt>
    <dgm:pt modelId="{553A90ED-30E3-4B12-98A4-1F9A1424CFEB}" type="sibTrans" cxnId="{7216FA6C-0275-4FBB-AE95-E1BCD941A81D}">
      <dgm:prSet/>
      <dgm:spPr/>
      <dgm:t>
        <a:bodyPr/>
        <a:lstStyle/>
        <a:p>
          <a:endParaRPr lang="en-US"/>
        </a:p>
      </dgm:t>
    </dgm:pt>
    <dgm:pt modelId="{33F03564-FD8E-4268-BD99-1190DE9F26DC}">
      <dgm:prSet/>
      <dgm:spPr/>
      <dgm:t>
        <a:bodyPr/>
        <a:lstStyle/>
        <a:p>
          <a:r>
            <a:rPr lang="en-US" dirty="0"/>
            <a:t>Databases stored on Turing Server</a:t>
          </a:r>
        </a:p>
      </dgm:t>
    </dgm:pt>
    <dgm:pt modelId="{CBB7BC3A-7C49-4AFA-88AD-67607AD4F281}" type="parTrans" cxnId="{ED074E7A-D4ED-47E5-BBFE-51A98E989E20}">
      <dgm:prSet/>
      <dgm:spPr/>
      <dgm:t>
        <a:bodyPr/>
        <a:lstStyle/>
        <a:p>
          <a:endParaRPr lang="en-US"/>
        </a:p>
      </dgm:t>
    </dgm:pt>
    <dgm:pt modelId="{2941D7F4-960F-41A9-90A9-930D8D4ED1F6}" type="sibTrans" cxnId="{ED074E7A-D4ED-47E5-BBFE-51A98E989E20}">
      <dgm:prSet/>
      <dgm:spPr/>
      <dgm:t>
        <a:bodyPr/>
        <a:lstStyle/>
        <a:p>
          <a:endParaRPr lang="en-US"/>
        </a:p>
      </dgm:t>
    </dgm:pt>
    <dgm:pt modelId="{858A074E-2BC4-4602-9886-9A1F5612C1B8}">
      <dgm:prSet/>
      <dgm:spPr/>
      <dgm:t>
        <a:bodyPr/>
        <a:lstStyle/>
        <a:p>
          <a:r>
            <a:rPr lang="en-US" dirty="0"/>
            <a:t>UI </a:t>
          </a:r>
        </a:p>
      </dgm:t>
    </dgm:pt>
    <dgm:pt modelId="{CC01F985-3E59-493C-9989-453F15ABA505}" type="parTrans" cxnId="{8EE275E6-5145-4E88-A7B4-1964743AFFB9}">
      <dgm:prSet/>
      <dgm:spPr/>
      <dgm:t>
        <a:bodyPr/>
        <a:lstStyle/>
        <a:p>
          <a:endParaRPr lang="en-US"/>
        </a:p>
      </dgm:t>
    </dgm:pt>
    <dgm:pt modelId="{4E55A2C0-5669-49D4-B8E0-D813D93C0941}" type="sibTrans" cxnId="{8EE275E6-5145-4E88-A7B4-1964743AFFB9}">
      <dgm:prSet/>
      <dgm:spPr/>
      <dgm:t>
        <a:bodyPr/>
        <a:lstStyle/>
        <a:p>
          <a:endParaRPr lang="en-US"/>
        </a:p>
      </dgm:t>
    </dgm:pt>
    <dgm:pt modelId="{8C2E5779-D1E9-4DA5-9A17-7A96D5A2F173}">
      <dgm:prSet/>
      <dgm:spPr/>
      <dgm:t>
        <a:bodyPr/>
        <a:lstStyle/>
        <a:p>
          <a:r>
            <a:rPr lang="en-US" b="0" i="0" dirty="0"/>
            <a:t>User must say what type they are(Student, Admin, Instructor)</a:t>
          </a:r>
          <a:endParaRPr lang="en-US" dirty="0"/>
        </a:p>
      </dgm:t>
    </dgm:pt>
    <dgm:pt modelId="{6B078675-AA52-4D07-94D4-847C592A057D}" type="parTrans" cxnId="{C66D0C3A-266B-460D-9DF7-5C0BBF3E9375}">
      <dgm:prSet/>
      <dgm:spPr/>
      <dgm:t>
        <a:bodyPr/>
        <a:lstStyle/>
        <a:p>
          <a:endParaRPr lang="en-US"/>
        </a:p>
      </dgm:t>
    </dgm:pt>
    <dgm:pt modelId="{232282E3-3595-4989-B15F-6312736386AC}" type="sibTrans" cxnId="{C66D0C3A-266B-460D-9DF7-5C0BBF3E9375}">
      <dgm:prSet/>
      <dgm:spPr/>
      <dgm:t>
        <a:bodyPr/>
        <a:lstStyle/>
        <a:p>
          <a:endParaRPr lang="en-US"/>
        </a:p>
      </dgm:t>
    </dgm:pt>
    <dgm:pt modelId="{8D52A0BF-85B1-4EDA-A058-A6F28F36D7E8}">
      <dgm:prSet/>
      <dgm:spPr/>
      <dgm:t>
        <a:bodyPr/>
        <a:lstStyle/>
        <a:p>
          <a:r>
            <a:rPr lang="en-US" dirty="0"/>
            <a:t>Can access any function associated to them</a:t>
          </a:r>
        </a:p>
      </dgm:t>
    </dgm:pt>
    <dgm:pt modelId="{6FB49C04-3C4F-4851-94DD-66F1FBE71DD8}" type="parTrans" cxnId="{5859446C-D8B0-412B-B552-6CECAE55EB41}">
      <dgm:prSet/>
      <dgm:spPr/>
      <dgm:t>
        <a:bodyPr/>
        <a:lstStyle/>
        <a:p>
          <a:endParaRPr lang="en-US"/>
        </a:p>
      </dgm:t>
    </dgm:pt>
    <dgm:pt modelId="{E58D1FC8-90C1-4664-85F1-CB4397B44B07}" type="sibTrans" cxnId="{5859446C-D8B0-412B-B552-6CECAE55EB41}">
      <dgm:prSet/>
      <dgm:spPr/>
      <dgm:t>
        <a:bodyPr/>
        <a:lstStyle/>
        <a:p>
          <a:endParaRPr lang="en-US"/>
        </a:p>
      </dgm:t>
    </dgm:pt>
    <dgm:pt modelId="{79084F29-2AC9-44E9-956E-E1F6080E69A9}">
      <dgm:prSet/>
      <dgm:spPr/>
      <dgm:t>
        <a:bodyPr/>
        <a:lstStyle/>
        <a:p>
          <a:r>
            <a:rPr lang="en-US" b="0" i="0" dirty="0"/>
            <a:t>Easy to use UI that allows for reusability</a:t>
          </a:r>
          <a:endParaRPr lang="en-US" dirty="0"/>
        </a:p>
      </dgm:t>
    </dgm:pt>
    <dgm:pt modelId="{055C20C6-290E-4732-B3DE-02E4AB5A2574}" type="parTrans" cxnId="{1D8FFF04-6DCA-4150-B269-B2EF8A8BBF2B}">
      <dgm:prSet/>
      <dgm:spPr/>
      <dgm:t>
        <a:bodyPr/>
        <a:lstStyle/>
        <a:p>
          <a:endParaRPr lang="en-US"/>
        </a:p>
      </dgm:t>
    </dgm:pt>
    <dgm:pt modelId="{7A66A6AA-EEA1-4503-A49C-EAF92AD97571}" type="sibTrans" cxnId="{1D8FFF04-6DCA-4150-B269-B2EF8A8BBF2B}">
      <dgm:prSet/>
      <dgm:spPr/>
      <dgm:t>
        <a:bodyPr/>
        <a:lstStyle/>
        <a:p>
          <a:endParaRPr lang="en-US"/>
        </a:p>
      </dgm:t>
    </dgm:pt>
    <dgm:pt modelId="{2C32634A-3B6A-407F-80A1-B04707250CC9}" type="pres">
      <dgm:prSet presAssocID="{031063BC-65FC-4E45-BC8F-907CC7E5FAC2}" presName="linear" presStyleCnt="0">
        <dgm:presLayoutVars>
          <dgm:animLvl val="lvl"/>
          <dgm:resizeHandles val="exact"/>
        </dgm:presLayoutVars>
      </dgm:prSet>
      <dgm:spPr/>
    </dgm:pt>
    <dgm:pt modelId="{BEED628B-891C-4954-89A7-E53BDC803AA1}" type="pres">
      <dgm:prSet presAssocID="{01199172-736C-4D6D-97C7-4E93DA3B68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C6325D-DC05-4722-8E24-6EC8E6B94438}" type="pres">
      <dgm:prSet presAssocID="{01199172-736C-4D6D-97C7-4E93DA3B6819}" presName="childText" presStyleLbl="revTx" presStyleIdx="0" presStyleCnt="3">
        <dgm:presLayoutVars>
          <dgm:bulletEnabled val="1"/>
        </dgm:presLayoutVars>
      </dgm:prSet>
      <dgm:spPr/>
    </dgm:pt>
    <dgm:pt modelId="{6513A3BC-4CDD-4F46-BB42-03989DAA57D6}" type="pres">
      <dgm:prSet presAssocID="{448A80D3-C989-419A-B7BA-50B8F27FAC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707BF1-4FEB-460D-8021-5AC6B3BFFE5A}" type="pres">
      <dgm:prSet presAssocID="{448A80D3-C989-419A-B7BA-50B8F27FACD6}" presName="childText" presStyleLbl="revTx" presStyleIdx="1" presStyleCnt="3">
        <dgm:presLayoutVars>
          <dgm:bulletEnabled val="1"/>
        </dgm:presLayoutVars>
      </dgm:prSet>
      <dgm:spPr/>
    </dgm:pt>
    <dgm:pt modelId="{79FF6E79-EB35-4F32-9BDA-35042DCAAF41}" type="pres">
      <dgm:prSet presAssocID="{858A074E-2BC4-4602-9886-9A1F5612C1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C5D0CB-702C-44BF-91B9-5B70F9DDCE2D}" type="pres">
      <dgm:prSet presAssocID="{858A074E-2BC4-4602-9886-9A1F5612C1B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D8FFF04-6DCA-4150-B269-B2EF8A8BBF2B}" srcId="{858A074E-2BC4-4602-9886-9A1F5612C1B8}" destId="{79084F29-2AC9-44E9-956E-E1F6080E69A9}" srcOrd="2" destOrd="0" parTransId="{055C20C6-290E-4732-B3DE-02E4AB5A2574}" sibTransId="{7A66A6AA-EEA1-4503-A49C-EAF92AD97571}"/>
    <dgm:cxn modelId="{68724D06-356A-4F6B-A9D2-317F241B7551}" type="presOf" srcId="{8D52A0BF-85B1-4EDA-A058-A6F28F36D7E8}" destId="{85C5D0CB-702C-44BF-91B9-5B70F9DDCE2D}" srcOrd="0" destOrd="1" presId="urn:microsoft.com/office/officeart/2005/8/layout/vList2"/>
    <dgm:cxn modelId="{6528320C-9B20-4CD1-A64F-4F95BAAC462E}" srcId="{01199172-736C-4D6D-97C7-4E93DA3B6819}" destId="{DCC034C0-21DD-4163-81F4-AB6EB68AD1EB}" srcOrd="1" destOrd="0" parTransId="{BB3C94E1-6F3C-4935-84E3-562BE5418AB2}" sibTransId="{92D77FA1-5AB1-4490-A266-8DE538A16B4D}"/>
    <dgm:cxn modelId="{ABD3C918-F5BA-47E3-B9E4-E0762A374FB9}" srcId="{01199172-736C-4D6D-97C7-4E93DA3B6819}" destId="{FDD85972-1FED-4387-8DAC-3DF2B68AECA4}" srcOrd="2" destOrd="0" parTransId="{4BADB0BB-4F63-412A-A5BA-663E9AE9F935}" sibTransId="{C014D6E5-B6F1-4B96-A5CA-789460F814AF}"/>
    <dgm:cxn modelId="{B305711C-9CE9-4A71-9C2B-D430A4904B8D}" type="presOf" srcId="{8C2E5779-D1E9-4DA5-9A17-7A96D5A2F173}" destId="{85C5D0CB-702C-44BF-91B9-5B70F9DDCE2D}" srcOrd="0" destOrd="0" presId="urn:microsoft.com/office/officeart/2005/8/layout/vList2"/>
    <dgm:cxn modelId="{F930F127-503A-4394-A7AA-31AB8FD2EB23}" type="presOf" srcId="{448A80D3-C989-419A-B7BA-50B8F27FACD6}" destId="{6513A3BC-4CDD-4F46-BB42-03989DAA57D6}" srcOrd="0" destOrd="0" presId="urn:microsoft.com/office/officeart/2005/8/layout/vList2"/>
    <dgm:cxn modelId="{D66CDB39-10B3-40B6-ADA6-C2B852E8150A}" type="presOf" srcId="{DCC034C0-21DD-4163-81F4-AB6EB68AD1EB}" destId="{C4C6325D-DC05-4722-8E24-6EC8E6B94438}" srcOrd="0" destOrd="1" presId="urn:microsoft.com/office/officeart/2005/8/layout/vList2"/>
    <dgm:cxn modelId="{C66D0C3A-266B-460D-9DF7-5C0BBF3E9375}" srcId="{858A074E-2BC4-4602-9886-9A1F5612C1B8}" destId="{8C2E5779-D1E9-4DA5-9A17-7A96D5A2F173}" srcOrd="0" destOrd="0" parTransId="{6B078675-AA52-4D07-94D4-847C592A057D}" sibTransId="{232282E3-3595-4989-B15F-6312736386AC}"/>
    <dgm:cxn modelId="{4EDDBC44-A905-49C1-8B07-87DA09AD8AB4}" srcId="{031063BC-65FC-4E45-BC8F-907CC7E5FAC2}" destId="{01199172-736C-4D6D-97C7-4E93DA3B6819}" srcOrd="0" destOrd="0" parTransId="{53EC9CD0-F468-4A61-85E6-945B7D27E4F8}" sibTransId="{D520EA3D-EAE8-40DC-B255-F84B4C215073}"/>
    <dgm:cxn modelId="{1D269766-4DD3-4340-93D4-F6D7D7A98C93}" type="presOf" srcId="{945B4E52-3F4D-4027-937D-206E7B4CF565}" destId="{13707BF1-4FEB-460D-8021-5AC6B3BFFE5A}" srcOrd="0" destOrd="1" presId="urn:microsoft.com/office/officeart/2005/8/layout/vList2"/>
    <dgm:cxn modelId="{5859446C-D8B0-412B-B552-6CECAE55EB41}" srcId="{858A074E-2BC4-4602-9886-9A1F5612C1B8}" destId="{8D52A0BF-85B1-4EDA-A058-A6F28F36D7E8}" srcOrd="1" destOrd="0" parTransId="{6FB49C04-3C4F-4851-94DD-66F1FBE71DD8}" sibTransId="{E58D1FC8-90C1-4664-85F1-CB4397B44B07}"/>
    <dgm:cxn modelId="{7216FA6C-0275-4FBB-AE95-E1BCD941A81D}" srcId="{448A80D3-C989-419A-B7BA-50B8F27FACD6}" destId="{945B4E52-3F4D-4027-937D-206E7B4CF565}" srcOrd="1" destOrd="0" parTransId="{CBEEAD6E-4374-4EB3-AE7F-22E273DA5EF1}" sibTransId="{553A90ED-30E3-4B12-98A4-1F9A1424CFEB}"/>
    <dgm:cxn modelId="{ED074E7A-D4ED-47E5-BBFE-51A98E989E20}" srcId="{448A80D3-C989-419A-B7BA-50B8F27FACD6}" destId="{33F03564-FD8E-4268-BD99-1190DE9F26DC}" srcOrd="2" destOrd="0" parTransId="{CBB7BC3A-7C49-4AFA-88AD-67607AD4F281}" sibTransId="{2941D7F4-960F-41A9-90A9-930D8D4ED1F6}"/>
    <dgm:cxn modelId="{33E5B67E-0306-4153-9D5F-4E467048DD08}" type="presOf" srcId="{858A074E-2BC4-4602-9886-9A1F5612C1B8}" destId="{79FF6E79-EB35-4F32-9BDA-35042DCAAF41}" srcOrd="0" destOrd="0" presId="urn:microsoft.com/office/officeart/2005/8/layout/vList2"/>
    <dgm:cxn modelId="{0C073A84-42B7-44FF-8B04-EFF541145D68}" srcId="{031063BC-65FC-4E45-BC8F-907CC7E5FAC2}" destId="{448A80D3-C989-419A-B7BA-50B8F27FACD6}" srcOrd="1" destOrd="0" parTransId="{24DAEC5E-B7EC-4237-B785-B3D9641100B0}" sibTransId="{87DF541F-064A-45A1-B636-1E2ABF3EFDEF}"/>
    <dgm:cxn modelId="{546CE590-49B7-443B-8431-69B9B77D44BF}" type="presOf" srcId="{33F03564-FD8E-4268-BD99-1190DE9F26DC}" destId="{13707BF1-4FEB-460D-8021-5AC6B3BFFE5A}" srcOrd="0" destOrd="2" presId="urn:microsoft.com/office/officeart/2005/8/layout/vList2"/>
    <dgm:cxn modelId="{EC3E0E97-C672-4557-B1CC-97C8BD68F86B}" type="presOf" srcId="{E32883E5-2A7C-4FDD-819A-AC5A8461AC95}" destId="{13707BF1-4FEB-460D-8021-5AC6B3BFFE5A}" srcOrd="0" destOrd="0" presId="urn:microsoft.com/office/officeart/2005/8/layout/vList2"/>
    <dgm:cxn modelId="{E35CD9D2-8523-4394-915E-8663515FEF0B}" type="presOf" srcId="{031063BC-65FC-4E45-BC8F-907CC7E5FAC2}" destId="{2C32634A-3B6A-407F-80A1-B04707250CC9}" srcOrd="0" destOrd="0" presId="urn:microsoft.com/office/officeart/2005/8/layout/vList2"/>
    <dgm:cxn modelId="{F7100CD7-2542-47AB-ADAE-996FF0F30340}" type="presOf" srcId="{01199172-736C-4D6D-97C7-4E93DA3B6819}" destId="{BEED628B-891C-4954-89A7-E53BDC803AA1}" srcOrd="0" destOrd="0" presId="urn:microsoft.com/office/officeart/2005/8/layout/vList2"/>
    <dgm:cxn modelId="{140FFBD8-E57C-4169-A41F-4014C6C446CA}" srcId="{01199172-736C-4D6D-97C7-4E93DA3B6819}" destId="{2CCE095C-5414-4C1E-B21A-5394A3C1E5FA}" srcOrd="0" destOrd="0" parTransId="{8056E961-EF4B-4A0F-AF02-9EA5312B09F9}" sibTransId="{70EEA841-A242-4B63-B4E1-08A20D822AA0}"/>
    <dgm:cxn modelId="{155593E3-DE06-4FF5-B6D1-940FE0498461}" type="presOf" srcId="{2CCE095C-5414-4C1E-B21A-5394A3C1E5FA}" destId="{C4C6325D-DC05-4722-8E24-6EC8E6B94438}" srcOrd="0" destOrd="0" presId="urn:microsoft.com/office/officeart/2005/8/layout/vList2"/>
    <dgm:cxn modelId="{8EE275E6-5145-4E88-A7B4-1964743AFFB9}" srcId="{031063BC-65FC-4E45-BC8F-907CC7E5FAC2}" destId="{858A074E-2BC4-4602-9886-9A1F5612C1B8}" srcOrd="2" destOrd="0" parTransId="{CC01F985-3E59-493C-9989-453F15ABA505}" sibTransId="{4E55A2C0-5669-49D4-B8E0-D813D93C0941}"/>
    <dgm:cxn modelId="{6F0855F3-ED7F-46B9-8858-9A6A1E44581F}" srcId="{448A80D3-C989-419A-B7BA-50B8F27FACD6}" destId="{E32883E5-2A7C-4FDD-819A-AC5A8461AC95}" srcOrd="0" destOrd="0" parTransId="{C458F301-6FAD-46FE-9976-B345FA2146C2}" sibTransId="{DEE87437-0372-4E5F-A947-EF18E8D0614F}"/>
    <dgm:cxn modelId="{F31D78FB-BBD0-4E23-BB53-B65595009F85}" type="presOf" srcId="{79084F29-2AC9-44E9-956E-E1F6080E69A9}" destId="{85C5D0CB-702C-44BF-91B9-5B70F9DDCE2D}" srcOrd="0" destOrd="2" presId="urn:microsoft.com/office/officeart/2005/8/layout/vList2"/>
    <dgm:cxn modelId="{CEFF22FC-FBF2-44C0-B04F-AC3C0E85EC0D}" type="presOf" srcId="{FDD85972-1FED-4387-8DAC-3DF2B68AECA4}" destId="{C4C6325D-DC05-4722-8E24-6EC8E6B94438}" srcOrd="0" destOrd="2" presId="urn:microsoft.com/office/officeart/2005/8/layout/vList2"/>
    <dgm:cxn modelId="{7C093CEC-E5A3-4C2B-B263-962ED11DE198}" type="presParOf" srcId="{2C32634A-3B6A-407F-80A1-B04707250CC9}" destId="{BEED628B-891C-4954-89A7-E53BDC803AA1}" srcOrd="0" destOrd="0" presId="urn:microsoft.com/office/officeart/2005/8/layout/vList2"/>
    <dgm:cxn modelId="{D51C9BFF-CFA9-424E-975A-3D53BF6427DB}" type="presParOf" srcId="{2C32634A-3B6A-407F-80A1-B04707250CC9}" destId="{C4C6325D-DC05-4722-8E24-6EC8E6B94438}" srcOrd="1" destOrd="0" presId="urn:microsoft.com/office/officeart/2005/8/layout/vList2"/>
    <dgm:cxn modelId="{81967E91-AC27-4DBF-8B14-833BAB5728D8}" type="presParOf" srcId="{2C32634A-3B6A-407F-80A1-B04707250CC9}" destId="{6513A3BC-4CDD-4F46-BB42-03989DAA57D6}" srcOrd="2" destOrd="0" presId="urn:microsoft.com/office/officeart/2005/8/layout/vList2"/>
    <dgm:cxn modelId="{82C58F3D-12AE-4FCB-B47B-89AC8848B040}" type="presParOf" srcId="{2C32634A-3B6A-407F-80A1-B04707250CC9}" destId="{13707BF1-4FEB-460D-8021-5AC6B3BFFE5A}" srcOrd="3" destOrd="0" presId="urn:microsoft.com/office/officeart/2005/8/layout/vList2"/>
    <dgm:cxn modelId="{17CFCB16-BC43-461D-90AA-C448493F0DE6}" type="presParOf" srcId="{2C32634A-3B6A-407F-80A1-B04707250CC9}" destId="{79FF6E79-EB35-4F32-9BDA-35042DCAAF41}" srcOrd="4" destOrd="0" presId="urn:microsoft.com/office/officeart/2005/8/layout/vList2"/>
    <dgm:cxn modelId="{DA50785A-612F-42B6-87AF-43B75E7D5AD4}" type="presParOf" srcId="{2C32634A-3B6A-407F-80A1-B04707250CC9}" destId="{85C5D0CB-702C-44BF-91B9-5B70F9DDCE2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D2C46-97AA-418D-BC11-F6D74EC054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79ED06-E7E4-4395-A9E4-3EEFCC12D37A}">
      <dgm:prSet/>
      <dgm:spPr/>
      <dgm:t>
        <a:bodyPr/>
        <a:lstStyle/>
        <a:p>
          <a:r>
            <a:rPr lang="en-US" dirty="0"/>
            <a:t>Create user classes, functions and interactions</a:t>
          </a:r>
        </a:p>
      </dgm:t>
    </dgm:pt>
    <dgm:pt modelId="{DAA8B9E5-EFF0-4C49-9F44-610D290E8914}" type="parTrans" cxnId="{D5BFA663-DC47-491E-88A7-18622AC132B2}">
      <dgm:prSet/>
      <dgm:spPr/>
      <dgm:t>
        <a:bodyPr/>
        <a:lstStyle/>
        <a:p>
          <a:endParaRPr lang="en-US"/>
        </a:p>
      </dgm:t>
    </dgm:pt>
    <dgm:pt modelId="{182C5659-FDF1-43CF-87F9-E412ACF139AA}" type="sibTrans" cxnId="{D5BFA663-DC47-491E-88A7-18622AC132B2}">
      <dgm:prSet/>
      <dgm:spPr/>
      <dgm:t>
        <a:bodyPr/>
        <a:lstStyle/>
        <a:p>
          <a:endParaRPr lang="en-US"/>
        </a:p>
      </dgm:t>
    </dgm:pt>
    <dgm:pt modelId="{CB56FDB5-6045-4160-A181-FC2BB1B6468A}">
      <dgm:prSet/>
      <dgm:spPr/>
      <dgm:t>
        <a:bodyPr/>
        <a:lstStyle/>
        <a:p>
          <a:r>
            <a:rPr lang="en-US" dirty="0"/>
            <a:t>Self contained functions should be fully fleshed out</a:t>
          </a:r>
        </a:p>
      </dgm:t>
    </dgm:pt>
    <dgm:pt modelId="{28FC7973-D70B-4C52-8800-23DFEDE36344}" type="parTrans" cxnId="{36FD1B48-5375-4564-893B-9AFB02F19CFE}">
      <dgm:prSet/>
      <dgm:spPr/>
      <dgm:t>
        <a:bodyPr/>
        <a:lstStyle/>
        <a:p>
          <a:endParaRPr lang="en-US"/>
        </a:p>
      </dgm:t>
    </dgm:pt>
    <dgm:pt modelId="{C2A3E520-BC44-4910-AA05-BB6377D22763}" type="sibTrans" cxnId="{36FD1B48-5375-4564-893B-9AFB02F19CFE}">
      <dgm:prSet/>
      <dgm:spPr/>
      <dgm:t>
        <a:bodyPr/>
        <a:lstStyle/>
        <a:p>
          <a:endParaRPr lang="en-US"/>
        </a:p>
      </dgm:t>
    </dgm:pt>
    <dgm:pt modelId="{C6B935EC-134D-431B-BDAD-346B403C2C1A}">
      <dgm:prSet/>
      <dgm:spPr/>
      <dgm:t>
        <a:bodyPr/>
        <a:lstStyle/>
        <a:p>
          <a:r>
            <a:rPr lang="en-US" dirty="0"/>
            <a:t>Functions interacting with databases can be left blank initially</a:t>
          </a:r>
        </a:p>
      </dgm:t>
    </dgm:pt>
    <dgm:pt modelId="{216578A0-C17E-49D2-8101-1F40D58D283B}" type="parTrans" cxnId="{375EBDF5-606A-4CCC-B731-13A7548081A3}">
      <dgm:prSet/>
      <dgm:spPr/>
      <dgm:t>
        <a:bodyPr/>
        <a:lstStyle/>
        <a:p>
          <a:endParaRPr lang="en-US"/>
        </a:p>
      </dgm:t>
    </dgm:pt>
    <dgm:pt modelId="{3FAFBF26-AF1A-4BA5-B2F1-97488C887CA7}" type="sibTrans" cxnId="{375EBDF5-606A-4CCC-B731-13A7548081A3}">
      <dgm:prSet/>
      <dgm:spPr/>
      <dgm:t>
        <a:bodyPr/>
        <a:lstStyle/>
        <a:p>
          <a:endParaRPr lang="en-US"/>
        </a:p>
      </dgm:t>
    </dgm:pt>
    <dgm:pt modelId="{18F9CDF6-FC59-4F59-9817-C409DD666D52}">
      <dgm:prSet/>
      <dgm:spPr/>
      <dgm:t>
        <a:bodyPr/>
        <a:lstStyle/>
        <a:p>
          <a:r>
            <a:rPr lang="en-US" dirty="0"/>
            <a:t>Code must be created to set up databases</a:t>
          </a:r>
        </a:p>
      </dgm:t>
    </dgm:pt>
    <dgm:pt modelId="{F014D436-8776-4E27-8734-44D4F4A3E788}" type="parTrans" cxnId="{0E13BF28-6F52-42DB-BCB4-9DBD805FD5BA}">
      <dgm:prSet/>
      <dgm:spPr/>
      <dgm:t>
        <a:bodyPr/>
        <a:lstStyle/>
        <a:p>
          <a:endParaRPr lang="en-US"/>
        </a:p>
      </dgm:t>
    </dgm:pt>
    <dgm:pt modelId="{3B402989-A6F8-4C30-B54B-4443FE6A0948}" type="sibTrans" cxnId="{0E13BF28-6F52-42DB-BCB4-9DBD805FD5BA}">
      <dgm:prSet/>
      <dgm:spPr/>
      <dgm:t>
        <a:bodyPr/>
        <a:lstStyle/>
        <a:p>
          <a:endParaRPr lang="en-US"/>
        </a:p>
      </dgm:t>
    </dgm:pt>
    <dgm:pt modelId="{D47659D0-2BEF-400E-BFE2-D186B7969B3B}">
      <dgm:prSet/>
      <dgm:spPr/>
      <dgm:t>
        <a:bodyPr/>
        <a:lstStyle/>
        <a:p>
          <a:r>
            <a:rPr lang="en-US" dirty="0"/>
            <a:t>Populate functions</a:t>
          </a:r>
        </a:p>
      </dgm:t>
    </dgm:pt>
    <dgm:pt modelId="{84E66139-A78A-43AC-8194-9C845AC802B5}" type="parTrans" cxnId="{EEBF7F08-91C5-435D-B17D-2FEE0E203758}">
      <dgm:prSet/>
      <dgm:spPr/>
      <dgm:t>
        <a:bodyPr/>
        <a:lstStyle/>
        <a:p>
          <a:endParaRPr lang="en-US"/>
        </a:p>
      </dgm:t>
    </dgm:pt>
    <dgm:pt modelId="{A09CD743-8EDF-46E8-9EB3-2F9D140C7ADC}" type="sibTrans" cxnId="{EEBF7F08-91C5-435D-B17D-2FEE0E203758}">
      <dgm:prSet/>
      <dgm:spPr/>
      <dgm:t>
        <a:bodyPr/>
        <a:lstStyle/>
        <a:p>
          <a:endParaRPr lang="en-US"/>
        </a:p>
      </dgm:t>
    </dgm:pt>
    <dgm:pt modelId="{F80E4D2C-B48C-4281-8C8D-7267FD1D0872}">
      <dgm:prSet/>
      <dgm:spPr/>
      <dgm:t>
        <a:bodyPr/>
        <a:lstStyle/>
        <a:p>
          <a:r>
            <a:rPr lang="en-US" dirty="0"/>
            <a:t>Any function that interacts with SQL must have its commands written</a:t>
          </a:r>
        </a:p>
      </dgm:t>
    </dgm:pt>
    <dgm:pt modelId="{B499A3B3-E602-44CD-B25A-943798FDBCBB}" type="parTrans" cxnId="{8F9DBA32-C902-4C86-9E30-AD5386B496CD}">
      <dgm:prSet/>
      <dgm:spPr/>
      <dgm:t>
        <a:bodyPr/>
        <a:lstStyle/>
        <a:p>
          <a:endParaRPr lang="en-US"/>
        </a:p>
      </dgm:t>
    </dgm:pt>
    <dgm:pt modelId="{03E77026-B4B3-4FE2-BFC2-454C1466C7F5}" type="sibTrans" cxnId="{8F9DBA32-C902-4C86-9E30-AD5386B496CD}">
      <dgm:prSet/>
      <dgm:spPr/>
      <dgm:t>
        <a:bodyPr/>
        <a:lstStyle/>
        <a:p>
          <a:endParaRPr lang="en-US"/>
        </a:p>
      </dgm:t>
    </dgm:pt>
    <dgm:pt modelId="{42F65284-5068-4BE3-B7C6-6ED5A4F245E4}">
      <dgm:prSet/>
      <dgm:spPr/>
      <dgm:t>
        <a:bodyPr/>
        <a:lstStyle/>
        <a:p>
          <a:r>
            <a:rPr lang="en-US" dirty="0"/>
            <a:t>Any self-contained functions should be checked to make sure they don’t need to be altered after SQL integration</a:t>
          </a:r>
        </a:p>
      </dgm:t>
    </dgm:pt>
    <dgm:pt modelId="{9B93006D-09D8-4CD9-8F40-AD4A289EDDEC}" type="parTrans" cxnId="{ED0D46DE-9704-4FEE-AD5A-260E9E798D6B}">
      <dgm:prSet/>
      <dgm:spPr/>
      <dgm:t>
        <a:bodyPr/>
        <a:lstStyle/>
        <a:p>
          <a:endParaRPr lang="en-US"/>
        </a:p>
      </dgm:t>
    </dgm:pt>
    <dgm:pt modelId="{E2635384-0F79-4C6D-9405-DAA13FB24F8C}" type="sibTrans" cxnId="{ED0D46DE-9704-4FEE-AD5A-260E9E798D6B}">
      <dgm:prSet/>
      <dgm:spPr/>
      <dgm:t>
        <a:bodyPr/>
        <a:lstStyle/>
        <a:p>
          <a:endParaRPr lang="en-US"/>
        </a:p>
      </dgm:t>
    </dgm:pt>
    <dgm:pt modelId="{F955ED54-14C6-4CA8-B158-006CE92B205B}">
      <dgm:prSet/>
      <dgm:spPr/>
      <dgm:t>
        <a:bodyPr/>
        <a:lstStyle/>
        <a:p>
          <a:r>
            <a:rPr lang="en-US" dirty="0"/>
            <a:t>UI</a:t>
          </a:r>
        </a:p>
      </dgm:t>
    </dgm:pt>
    <dgm:pt modelId="{18670270-1405-4CCA-8A04-F38CBC673DF3}" type="parTrans" cxnId="{F04BD7BF-D957-4E7C-8D31-08AD9D66047E}">
      <dgm:prSet/>
      <dgm:spPr/>
      <dgm:t>
        <a:bodyPr/>
        <a:lstStyle/>
        <a:p>
          <a:endParaRPr lang="en-US"/>
        </a:p>
      </dgm:t>
    </dgm:pt>
    <dgm:pt modelId="{4C5C3BD9-75A6-43DE-A96B-F8E5250CCBA4}" type="sibTrans" cxnId="{F04BD7BF-D957-4E7C-8D31-08AD9D66047E}">
      <dgm:prSet/>
      <dgm:spPr/>
      <dgm:t>
        <a:bodyPr/>
        <a:lstStyle/>
        <a:p>
          <a:endParaRPr lang="en-US"/>
        </a:p>
      </dgm:t>
    </dgm:pt>
    <dgm:pt modelId="{1BA9C017-272B-483D-B967-E6A320C81C92}">
      <dgm:prSet/>
      <dgm:spPr/>
      <dgm:t>
        <a:bodyPr/>
        <a:lstStyle/>
        <a:p>
          <a:r>
            <a:rPr lang="en-US" dirty="0"/>
            <a:t>A UI  is the final step to allow users to use functions</a:t>
          </a:r>
        </a:p>
      </dgm:t>
    </dgm:pt>
    <dgm:pt modelId="{8435FFA4-2D85-4F9B-A2D8-75AC729CD1AF}" type="parTrans" cxnId="{C2228F0B-47BC-4FBC-89F6-9283F2558F8E}">
      <dgm:prSet/>
      <dgm:spPr/>
      <dgm:t>
        <a:bodyPr/>
        <a:lstStyle/>
        <a:p>
          <a:endParaRPr lang="en-US"/>
        </a:p>
      </dgm:t>
    </dgm:pt>
    <dgm:pt modelId="{C02C7AB9-6390-4891-935B-1452CD08971E}" type="sibTrans" cxnId="{C2228F0B-47BC-4FBC-89F6-9283F2558F8E}">
      <dgm:prSet/>
      <dgm:spPr/>
      <dgm:t>
        <a:bodyPr/>
        <a:lstStyle/>
        <a:p>
          <a:endParaRPr lang="en-US"/>
        </a:p>
      </dgm:t>
    </dgm:pt>
    <dgm:pt modelId="{46564387-03C9-477F-B174-D953280B495D}">
      <dgm:prSet/>
      <dgm:spPr/>
      <dgm:t>
        <a:bodyPr/>
        <a:lstStyle/>
        <a:p>
          <a:r>
            <a:rPr lang="en-US" dirty="0"/>
            <a:t>Must be clean and repeatable</a:t>
          </a:r>
        </a:p>
      </dgm:t>
    </dgm:pt>
    <dgm:pt modelId="{C757C27F-6759-4334-8BE1-C111769ADEF7}" type="parTrans" cxnId="{1B98F4E8-F5B9-4EBC-9D83-206CCF756E8E}">
      <dgm:prSet/>
      <dgm:spPr/>
      <dgm:t>
        <a:bodyPr/>
        <a:lstStyle/>
        <a:p>
          <a:endParaRPr lang="en-US"/>
        </a:p>
      </dgm:t>
    </dgm:pt>
    <dgm:pt modelId="{9C9E5C64-2634-448D-99BB-E14025B23CB0}" type="sibTrans" cxnId="{1B98F4E8-F5B9-4EBC-9D83-206CCF756E8E}">
      <dgm:prSet/>
      <dgm:spPr/>
      <dgm:t>
        <a:bodyPr/>
        <a:lstStyle/>
        <a:p>
          <a:endParaRPr lang="en-US"/>
        </a:p>
      </dgm:t>
    </dgm:pt>
    <dgm:pt modelId="{7E1FE7EC-AE3C-4F27-BCAF-6111EAAC8A25}">
      <dgm:prSet/>
      <dgm:spPr/>
      <dgm:t>
        <a:bodyPr/>
        <a:lstStyle/>
        <a:p>
          <a:r>
            <a:rPr lang="en-US" dirty="0"/>
            <a:t>Must allow the user to access all functions properly with no error</a:t>
          </a:r>
        </a:p>
      </dgm:t>
    </dgm:pt>
    <dgm:pt modelId="{25167E8C-D0D7-4C30-92CE-5CC08968500C}" type="parTrans" cxnId="{C4C167F9-796F-49DF-8856-4FC1C3044E06}">
      <dgm:prSet/>
      <dgm:spPr/>
      <dgm:t>
        <a:bodyPr/>
        <a:lstStyle/>
        <a:p>
          <a:endParaRPr lang="en-US"/>
        </a:p>
      </dgm:t>
    </dgm:pt>
    <dgm:pt modelId="{BEC83881-331F-48DC-85C4-B4D13FF338F5}" type="sibTrans" cxnId="{C4C167F9-796F-49DF-8856-4FC1C3044E06}">
      <dgm:prSet/>
      <dgm:spPr/>
      <dgm:t>
        <a:bodyPr/>
        <a:lstStyle/>
        <a:p>
          <a:endParaRPr lang="en-US"/>
        </a:p>
      </dgm:t>
    </dgm:pt>
    <dgm:pt modelId="{16AF3D48-FF44-4CD3-ABF4-69A928BEF8F9}" type="pres">
      <dgm:prSet presAssocID="{519D2C46-97AA-418D-BC11-F6D74EC05484}" presName="linear" presStyleCnt="0">
        <dgm:presLayoutVars>
          <dgm:dir/>
          <dgm:animLvl val="lvl"/>
          <dgm:resizeHandles val="exact"/>
        </dgm:presLayoutVars>
      </dgm:prSet>
      <dgm:spPr/>
    </dgm:pt>
    <dgm:pt modelId="{A861DA93-2DC2-4CBF-B0CB-EB13B85E6D1F}" type="pres">
      <dgm:prSet presAssocID="{2679ED06-E7E4-4395-A9E4-3EEFCC12D37A}" presName="parentLin" presStyleCnt="0"/>
      <dgm:spPr/>
    </dgm:pt>
    <dgm:pt modelId="{4E147567-3412-418B-B945-4A1DE7B01E1F}" type="pres">
      <dgm:prSet presAssocID="{2679ED06-E7E4-4395-A9E4-3EEFCC12D37A}" presName="parentLeftMargin" presStyleLbl="node1" presStyleIdx="0" presStyleCnt="3"/>
      <dgm:spPr/>
    </dgm:pt>
    <dgm:pt modelId="{DFBCCF65-44CF-465A-8486-CCF783C6B7ED}" type="pres">
      <dgm:prSet presAssocID="{2679ED06-E7E4-4395-A9E4-3EEFCC12D3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B63239-ADA2-4EAC-A170-5FBDFF87ABD2}" type="pres">
      <dgm:prSet presAssocID="{2679ED06-E7E4-4395-A9E4-3EEFCC12D37A}" presName="negativeSpace" presStyleCnt="0"/>
      <dgm:spPr/>
    </dgm:pt>
    <dgm:pt modelId="{F3BDE166-C203-4AB1-A587-97FF0FB5D914}" type="pres">
      <dgm:prSet presAssocID="{2679ED06-E7E4-4395-A9E4-3EEFCC12D37A}" presName="childText" presStyleLbl="conFgAcc1" presStyleIdx="0" presStyleCnt="3">
        <dgm:presLayoutVars>
          <dgm:bulletEnabled val="1"/>
        </dgm:presLayoutVars>
      </dgm:prSet>
      <dgm:spPr/>
    </dgm:pt>
    <dgm:pt modelId="{DF80F743-7F78-42BC-BF35-FD738CEA16AF}" type="pres">
      <dgm:prSet presAssocID="{182C5659-FDF1-43CF-87F9-E412ACF139AA}" presName="spaceBetweenRectangles" presStyleCnt="0"/>
      <dgm:spPr/>
    </dgm:pt>
    <dgm:pt modelId="{1480C773-1A66-46C4-989F-7BB57F324F8D}" type="pres">
      <dgm:prSet presAssocID="{D47659D0-2BEF-400E-BFE2-D186B7969B3B}" presName="parentLin" presStyleCnt="0"/>
      <dgm:spPr/>
    </dgm:pt>
    <dgm:pt modelId="{5978602F-1935-4B6E-8175-F00FEEB01546}" type="pres">
      <dgm:prSet presAssocID="{D47659D0-2BEF-400E-BFE2-D186B7969B3B}" presName="parentLeftMargin" presStyleLbl="node1" presStyleIdx="0" presStyleCnt="3"/>
      <dgm:spPr/>
    </dgm:pt>
    <dgm:pt modelId="{4A89FC91-2850-4DB4-8E8A-C3430C0DF8A9}" type="pres">
      <dgm:prSet presAssocID="{D47659D0-2BEF-400E-BFE2-D186B7969B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759E94-D50B-4986-B7C7-FA2C94F49DC5}" type="pres">
      <dgm:prSet presAssocID="{D47659D0-2BEF-400E-BFE2-D186B7969B3B}" presName="negativeSpace" presStyleCnt="0"/>
      <dgm:spPr/>
    </dgm:pt>
    <dgm:pt modelId="{5FA32AD7-3D4B-49DE-8F9A-7E760517701B}" type="pres">
      <dgm:prSet presAssocID="{D47659D0-2BEF-400E-BFE2-D186B7969B3B}" presName="childText" presStyleLbl="conFgAcc1" presStyleIdx="1" presStyleCnt="3">
        <dgm:presLayoutVars>
          <dgm:bulletEnabled val="1"/>
        </dgm:presLayoutVars>
      </dgm:prSet>
      <dgm:spPr/>
    </dgm:pt>
    <dgm:pt modelId="{6A125105-69B8-4B83-A96F-0613F504EB66}" type="pres">
      <dgm:prSet presAssocID="{A09CD743-8EDF-46E8-9EB3-2F9D140C7ADC}" presName="spaceBetweenRectangles" presStyleCnt="0"/>
      <dgm:spPr/>
    </dgm:pt>
    <dgm:pt modelId="{CBC41A81-ABDA-4CB2-BE04-B997CBD643F8}" type="pres">
      <dgm:prSet presAssocID="{F955ED54-14C6-4CA8-B158-006CE92B205B}" presName="parentLin" presStyleCnt="0"/>
      <dgm:spPr/>
    </dgm:pt>
    <dgm:pt modelId="{FF26A12F-08DF-47F7-B3D8-446A08213197}" type="pres">
      <dgm:prSet presAssocID="{F955ED54-14C6-4CA8-B158-006CE92B205B}" presName="parentLeftMargin" presStyleLbl="node1" presStyleIdx="1" presStyleCnt="3"/>
      <dgm:spPr/>
    </dgm:pt>
    <dgm:pt modelId="{495CA81B-2DEC-484E-8E5B-6F731482B146}" type="pres">
      <dgm:prSet presAssocID="{F955ED54-14C6-4CA8-B158-006CE92B20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149A9C-209C-488F-B060-D678689BD0F1}" type="pres">
      <dgm:prSet presAssocID="{F955ED54-14C6-4CA8-B158-006CE92B205B}" presName="negativeSpace" presStyleCnt="0"/>
      <dgm:spPr/>
    </dgm:pt>
    <dgm:pt modelId="{DB7CDE2A-4547-4749-9BD2-FDEBE7C1F5FD}" type="pres">
      <dgm:prSet presAssocID="{F955ED54-14C6-4CA8-B158-006CE92B20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EBF7F08-91C5-435D-B17D-2FEE0E203758}" srcId="{519D2C46-97AA-418D-BC11-F6D74EC05484}" destId="{D47659D0-2BEF-400E-BFE2-D186B7969B3B}" srcOrd="1" destOrd="0" parTransId="{84E66139-A78A-43AC-8194-9C845AC802B5}" sibTransId="{A09CD743-8EDF-46E8-9EB3-2F9D140C7ADC}"/>
    <dgm:cxn modelId="{C2228F0B-47BC-4FBC-89F6-9283F2558F8E}" srcId="{F955ED54-14C6-4CA8-B158-006CE92B205B}" destId="{1BA9C017-272B-483D-B967-E6A320C81C92}" srcOrd="0" destOrd="0" parTransId="{8435FFA4-2D85-4F9B-A2D8-75AC729CD1AF}" sibTransId="{C02C7AB9-6390-4891-935B-1452CD08971E}"/>
    <dgm:cxn modelId="{3D4FE21E-FBE3-4835-8B6F-E76928A8322D}" type="presOf" srcId="{519D2C46-97AA-418D-BC11-F6D74EC05484}" destId="{16AF3D48-FF44-4CD3-ABF4-69A928BEF8F9}" srcOrd="0" destOrd="0" presId="urn:microsoft.com/office/officeart/2005/8/layout/list1"/>
    <dgm:cxn modelId="{0E13BF28-6F52-42DB-BCB4-9DBD805FD5BA}" srcId="{2679ED06-E7E4-4395-A9E4-3EEFCC12D37A}" destId="{18F9CDF6-FC59-4F59-9817-C409DD666D52}" srcOrd="2" destOrd="0" parTransId="{F014D436-8776-4E27-8734-44D4F4A3E788}" sibTransId="{3B402989-A6F8-4C30-B54B-4443FE6A0948}"/>
    <dgm:cxn modelId="{761BD828-EC8A-40BD-A74B-BFFB9695B2C9}" type="presOf" srcId="{F80E4D2C-B48C-4281-8C8D-7267FD1D0872}" destId="{5FA32AD7-3D4B-49DE-8F9A-7E760517701B}" srcOrd="0" destOrd="0" presId="urn:microsoft.com/office/officeart/2005/8/layout/list1"/>
    <dgm:cxn modelId="{8F9DBA32-C902-4C86-9E30-AD5386B496CD}" srcId="{D47659D0-2BEF-400E-BFE2-D186B7969B3B}" destId="{F80E4D2C-B48C-4281-8C8D-7267FD1D0872}" srcOrd="0" destOrd="0" parTransId="{B499A3B3-E602-44CD-B25A-943798FDBCBB}" sibTransId="{03E77026-B4B3-4FE2-BFC2-454C1466C7F5}"/>
    <dgm:cxn modelId="{CE6B943F-6BBC-45C4-B652-39DD68872040}" type="presOf" srcId="{2679ED06-E7E4-4395-A9E4-3EEFCC12D37A}" destId="{4E147567-3412-418B-B945-4A1DE7B01E1F}" srcOrd="0" destOrd="0" presId="urn:microsoft.com/office/officeart/2005/8/layout/list1"/>
    <dgm:cxn modelId="{44418B43-D3CF-453B-8606-4E8F8CABDA18}" type="presOf" srcId="{1BA9C017-272B-483D-B967-E6A320C81C92}" destId="{DB7CDE2A-4547-4749-9BD2-FDEBE7C1F5FD}" srcOrd="0" destOrd="0" presId="urn:microsoft.com/office/officeart/2005/8/layout/list1"/>
    <dgm:cxn modelId="{D5BFA663-DC47-491E-88A7-18622AC132B2}" srcId="{519D2C46-97AA-418D-BC11-F6D74EC05484}" destId="{2679ED06-E7E4-4395-A9E4-3EEFCC12D37A}" srcOrd="0" destOrd="0" parTransId="{DAA8B9E5-EFF0-4C49-9F44-610D290E8914}" sibTransId="{182C5659-FDF1-43CF-87F9-E412ACF139AA}"/>
    <dgm:cxn modelId="{36FD1B48-5375-4564-893B-9AFB02F19CFE}" srcId="{2679ED06-E7E4-4395-A9E4-3EEFCC12D37A}" destId="{CB56FDB5-6045-4160-A181-FC2BB1B6468A}" srcOrd="0" destOrd="0" parTransId="{28FC7973-D70B-4C52-8800-23DFEDE36344}" sibTransId="{C2A3E520-BC44-4910-AA05-BB6377D22763}"/>
    <dgm:cxn modelId="{0039FD6B-1783-46F1-9C3F-4ECD6F19937B}" type="presOf" srcId="{18F9CDF6-FC59-4F59-9817-C409DD666D52}" destId="{F3BDE166-C203-4AB1-A587-97FF0FB5D914}" srcOrd="0" destOrd="2" presId="urn:microsoft.com/office/officeart/2005/8/layout/list1"/>
    <dgm:cxn modelId="{8F1F9A5A-4959-492A-9F9F-237FD5F84DF5}" type="presOf" srcId="{F955ED54-14C6-4CA8-B158-006CE92B205B}" destId="{495CA81B-2DEC-484E-8E5B-6F731482B146}" srcOrd="1" destOrd="0" presId="urn:microsoft.com/office/officeart/2005/8/layout/list1"/>
    <dgm:cxn modelId="{4B3E22A4-F336-4E1A-ABA1-078F2005C378}" type="presOf" srcId="{2679ED06-E7E4-4395-A9E4-3EEFCC12D37A}" destId="{DFBCCF65-44CF-465A-8486-CCF783C6B7ED}" srcOrd="1" destOrd="0" presId="urn:microsoft.com/office/officeart/2005/8/layout/list1"/>
    <dgm:cxn modelId="{2074CEA7-28A0-4332-8D1B-8B2DCD7D945D}" type="presOf" srcId="{42F65284-5068-4BE3-B7C6-6ED5A4F245E4}" destId="{5FA32AD7-3D4B-49DE-8F9A-7E760517701B}" srcOrd="0" destOrd="1" presId="urn:microsoft.com/office/officeart/2005/8/layout/list1"/>
    <dgm:cxn modelId="{DA7FD3B6-C5D8-45C9-AC57-5FFF7C782297}" type="presOf" srcId="{F955ED54-14C6-4CA8-B158-006CE92B205B}" destId="{FF26A12F-08DF-47F7-B3D8-446A08213197}" srcOrd="0" destOrd="0" presId="urn:microsoft.com/office/officeart/2005/8/layout/list1"/>
    <dgm:cxn modelId="{BC042FB9-A2D4-4579-AB91-1E0E9A648C26}" type="presOf" srcId="{D47659D0-2BEF-400E-BFE2-D186B7969B3B}" destId="{5978602F-1935-4B6E-8175-F00FEEB01546}" srcOrd="0" destOrd="0" presId="urn:microsoft.com/office/officeart/2005/8/layout/list1"/>
    <dgm:cxn modelId="{F04BD7BF-D957-4E7C-8D31-08AD9D66047E}" srcId="{519D2C46-97AA-418D-BC11-F6D74EC05484}" destId="{F955ED54-14C6-4CA8-B158-006CE92B205B}" srcOrd="2" destOrd="0" parTransId="{18670270-1405-4CCA-8A04-F38CBC673DF3}" sibTransId="{4C5C3BD9-75A6-43DE-A96B-F8E5250CCBA4}"/>
    <dgm:cxn modelId="{3BDAEFC2-882B-467B-8269-62B626A9D800}" type="presOf" srcId="{D47659D0-2BEF-400E-BFE2-D186B7969B3B}" destId="{4A89FC91-2850-4DB4-8E8A-C3430C0DF8A9}" srcOrd="1" destOrd="0" presId="urn:microsoft.com/office/officeart/2005/8/layout/list1"/>
    <dgm:cxn modelId="{ED0D46DE-9704-4FEE-AD5A-260E9E798D6B}" srcId="{D47659D0-2BEF-400E-BFE2-D186B7969B3B}" destId="{42F65284-5068-4BE3-B7C6-6ED5A4F245E4}" srcOrd="1" destOrd="0" parTransId="{9B93006D-09D8-4CD9-8F40-AD4A289EDDEC}" sibTransId="{E2635384-0F79-4C6D-9405-DAA13FB24F8C}"/>
    <dgm:cxn modelId="{45B4A8E2-759E-4EC8-8D1F-10B4EE3F1CDE}" type="presOf" srcId="{CB56FDB5-6045-4160-A181-FC2BB1B6468A}" destId="{F3BDE166-C203-4AB1-A587-97FF0FB5D914}" srcOrd="0" destOrd="0" presId="urn:microsoft.com/office/officeart/2005/8/layout/list1"/>
    <dgm:cxn modelId="{1B98F4E8-F5B9-4EBC-9D83-206CCF756E8E}" srcId="{F955ED54-14C6-4CA8-B158-006CE92B205B}" destId="{46564387-03C9-477F-B174-D953280B495D}" srcOrd="1" destOrd="0" parTransId="{C757C27F-6759-4334-8BE1-C111769ADEF7}" sibTransId="{9C9E5C64-2634-448D-99BB-E14025B23CB0}"/>
    <dgm:cxn modelId="{9D5F5FEB-CE5E-4B57-B2F9-70793BCCB3D6}" type="presOf" srcId="{7E1FE7EC-AE3C-4F27-BCAF-6111EAAC8A25}" destId="{DB7CDE2A-4547-4749-9BD2-FDEBE7C1F5FD}" srcOrd="0" destOrd="2" presId="urn:microsoft.com/office/officeart/2005/8/layout/list1"/>
    <dgm:cxn modelId="{075009F4-0776-43CA-B4A0-A34C50025A7F}" type="presOf" srcId="{46564387-03C9-477F-B174-D953280B495D}" destId="{DB7CDE2A-4547-4749-9BD2-FDEBE7C1F5FD}" srcOrd="0" destOrd="1" presId="urn:microsoft.com/office/officeart/2005/8/layout/list1"/>
    <dgm:cxn modelId="{375EBDF5-606A-4CCC-B731-13A7548081A3}" srcId="{2679ED06-E7E4-4395-A9E4-3EEFCC12D37A}" destId="{C6B935EC-134D-431B-BDAD-346B403C2C1A}" srcOrd="1" destOrd="0" parTransId="{216578A0-C17E-49D2-8101-1F40D58D283B}" sibTransId="{3FAFBF26-AF1A-4BA5-B2F1-97488C887CA7}"/>
    <dgm:cxn modelId="{C4C167F9-796F-49DF-8856-4FC1C3044E06}" srcId="{F955ED54-14C6-4CA8-B158-006CE92B205B}" destId="{7E1FE7EC-AE3C-4F27-BCAF-6111EAAC8A25}" srcOrd="2" destOrd="0" parTransId="{25167E8C-D0D7-4C30-92CE-5CC08968500C}" sibTransId="{BEC83881-331F-48DC-85C4-B4D13FF338F5}"/>
    <dgm:cxn modelId="{1FEA3EFF-BC52-4AA9-AD93-A65A1CE3CE97}" type="presOf" srcId="{C6B935EC-134D-431B-BDAD-346B403C2C1A}" destId="{F3BDE166-C203-4AB1-A587-97FF0FB5D914}" srcOrd="0" destOrd="1" presId="urn:microsoft.com/office/officeart/2005/8/layout/list1"/>
    <dgm:cxn modelId="{994B8B47-54CE-4212-9882-DFB1701A5010}" type="presParOf" srcId="{16AF3D48-FF44-4CD3-ABF4-69A928BEF8F9}" destId="{A861DA93-2DC2-4CBF-B0CB-EB13B85E6D1F}" srcOrd="0" destOrd="0" presId="urn:microsoft.com/office/officeart/2005/8/layout/list1"/>
    <dgm:cxn modelId="{CD198790-06CA-4159-AABE-725A91E7A254}" type="presParOf" srcId="{A861DA93-2DC2-4CBF-B0CB-EB13B85E6D1F}" destId="{4E147567-3412-418B-B945-4A1DE7B01E1F}" srcOrd="0" destOrd="0" presId="urn:microsoft.com/office/officeart/2005/8/layout/list1"/>
    <dgm:cxn modelId="{88DE7304-B9E1-4088-BA26-5AEE874DC80D}" type="presParOf" srcId="{A861DA93-2DC2-4CBF-B0CB-EB13B85E6D1F}" destId="{DFBCCF65-44CF-465A-8486-CCF783C6B7ED}" srcOrd="1" destOrd="0" presId="urn:microsoft.com/office/officeart/2005/8/layout/list1"/>
    <dgm:cxn modelId="{D961120F-980D-445E-9B95-71A74BE99B85}" type="presParOf" srcId="{16AF3D48-FF44-4CD3-ABF4-69A928BEF8F9}" destId="{4CB63239-ADA2-4EAC-A170-5FBDFF87ABD2}" srcOrd="1" destOrd="0" presId="urn:microsoft.com/office/officeart/2005/8/layout/list1"/>
    <dgm:cxn modelId="{374CFAC2-533A-4397-870D-53B4EB86908D}" type="presParOf" srcId="{16AF3D48-FF44-4CD3-ABF4-69A928BEF8F9}" destId="{F3BDE166-C203-4AB1-A587-97FF0FB5D914}" srcOrd="2" destOrd="0" presId="urn:microsoft.com/office/officeart/2005/8/layout/list1"/>
    <dgm:cxn modelId="{FBDFEC99-3E44-4211-BED0-3ACCC76AA756}" type="presParOf" srcId="{16AF3D48-FF44-4CD3-ABF4-69A928BEF8F9}" destId="{DF80F743-7F78-42BC-BF35-FD738CEA16AF}" srcOrd="3" destOrd="0" presId="urn:microsoft.com/office/officeart/2005/8/layout/list1"/>
    <dgm:cxn modelId="{2CE63D7C-6BD8-4B42-B10F-537BE2AA85C8}" type="presParOf" srcId="{16AF3D48-FF44-4CD3-ABF4-69A928BEF8F9}" destId="{1480C773-1A66-46C4-989F-7BB57F324F8D}" srcOrd="4" destOrd="0" presId="urn:microsoft.com/office/officeart/2005/8/layout/list1"/>
    <dgm:cxn modelId="{C4702086-7A30-439F-9F45-56DC0509A7C8}" type="presParOf" srcId="{1480C773-1A66-46C4-989F-7BB57F324F8D}" destId="{5978602F-1935-4B6E-8175-F00FEEB01546}" srcOrd="0" destOrd="0" presId="urn:microsoft.com/office/officeart/2005/8/layout/list1"/>
    <dgm:cxn modelId="{F6723CB0-3E63-4AC3-AAA3-0924F82E3272}" type="presParOf" srcId="{1480C773-1A66-46C4-989F-7BB57F324F8D}" destId="{4A89FC91-2850-4DB4-8E8A-C3430C0DF8A9}" srcOrd="1" destOrd="0" presId="urn:microsoft.com/office/officeart/2005/8/layout/list1"/>
    <dgm:cxn modelId="{2969C2CB-60DF-4DA9-A4E2-B4EEA3957B06}" type="presParOf" srcId="{16AF3D48-FF44-4CD3-ABF4-69A928BEF8F9}" destId="{E1759E94-D50B-4986-B7C7-FA2C94F49DC5}" srcOrd="5" destOrd="0" presId="urn:microsoft.com/office/officeart/2005/8/layout/list1"/>
    <dgm:cxn modelId="{6EF7710F-C2D7-4FE0-8910-8FD7D1F1626A}" type="presParOf" srcId="{16AF3D48-FF44-4CD3-ABF4-69A928BEF8F9}" destId="{5FA32AD7-3D4B-49DE-8F9A-7E760517701B}" srcOrd="6" destOrd="0" presId="urn:microsoft.com/office/officeart/2005/8/layout/list1"/>
    <dgm:cxn modelId="{720652CC-72E8-417C-8FF6-2C86CFA1210C}" type="presParOf" srcId="{16AF3D48-FF44-4CD3-ABF4-69A928BEF8F9}" destId="{6A125105-69B8-4B83-A96F-0613F504EB66}" srcOrd="7" destOrd="0" presId="urn:microsoft.com/office/officeart/2005/8/layout/list1"/>
    <dgm:cxn modelId="{7A8774F5-A30B-4445-84AB-45421F74F330}" type="presParOf" srcId="{16AF3D48-FF44-4CD3-ABF4-69A928BEF8F9}" destId="{CBC41A81-ABDA-4CB2-BE04-B997CBD643F8}" srcOrd="8" destOrd="0" presId="urn:microsoft.com/office/officeart/2005/8/layout/list1"/>
    <dgm:cxn modelId="{B4DF0E95-9E20-4345-8AB7-251F12762A61}" type="presParOf" srcId="{CBC41A81-ABDA-4CB2-BE04-B997CBD643F8}" destId="{FF26A12F-08DF-47F7-B3D8-446A08213197}" srcOrd="0" destOrd="0" presId="urn:microsoft.com/office/officeart/2005/8/layout/list1"/>
    <dgm:cxn modelId="{1802B5F5-C106-4268-A50F-252B91AB0DB2}" type="presParOf" srcId="{CBC41A81-ABDA-4CB2-BE04-B997CBD643F8}" destId="{495CA81B-2DEC-484E-8E5B-6F731482B146}" srcOrd="1" destOrd="0" presId="urn:microsoft.com/office/officeart/2005/8/layout/list1"/>
    <dgm:cxn modelId="{E7F94307-62CE-45D1-B2D5-EB4FCF2B03AD}" type="presParOf" srcId="{16AF3D48-FF44-4CD3-ABF4-69A928BEF8F9}" destId="{77149A9C-209C-488F-B060-D678689BD0F1}" srcOrd="9" destOrd="0" presId="urn:microsoft.com/office/officeart/2005/8/layout/list1"/>
    <dgm:cxn modelId="{AF60BD40-41F2-45D0-8262-D1E7418FD48B}" type="presParOf" srcId="{16AF3D48-FF44-4CD3-ABF4-69A928BEF8F9}" destId="{DB7CDE2A-4547-4749-9BD2-FDEBE7C1F5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19B06-CF55-47C0-8ACC-69D64F41456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C0D061-7A0E-4D09-8615-C4A715CDCC2C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7D084A05-FDE2-4C70-9F83-F7E8ABAC7D18}" type="parTrans" cxnId="{ED53DE03-930A-4444-A025-0F790C7E99E6}">
      <dgm:prSet/>
      <dgm:spPr/>
      <dgm:t>
        <a:bodyPr/>
        <a:lstStyle/>
        <a:p>
          <a:endParaRPr lang="en-US"/>
        </a:p>
      </dgm:t>
    </dgm:pt>
    <dgm:pt modelId="{B03A8AB4-081B-420E-AEEB-2D20814B66B5}" type="sibTrans" cxnId="{ED53DE03-930A-4444-A025-0F790C7E99E6}">
      <dgm:prSet/>
      <dgm:spPr/>
      <dgm:t>
        <a:bodyPr/>
        <a:lstStyle/>
        <a:p>
          <a:endParaRPr lang="en-US"/>
        </a:p>
      </dgm:t>
    </dgm:pt>
    <dgm:pt modelId="{82A63697-009D-479C-9F14-6055779C2E21}">
      <dgm:prSet/>
      <dgm:spPr/>
      <dgm:t>
        <a:bodyPr/>
        <a:lstStyle/>
        <a:p>
          <a:r>
            <a:rPr lang="en-US" dirty="0"/>
            <a:t>Must test each function individually so each one works as intended</a:t>
          </a:r>
        </a:p>
      </dgm:t>
    </dgm:pt>
    <dgm:pt modelId="{6A4CFC73-E9C5-4BFF-9DB4-8688B373B23F}" type="parTrans" cxnId="{4D76681C-7E94-4335-A498-A1DE74A13909}">
      <dgm:prSet/>
      <dgm:spPr/>
      <dgm:t>
        <a:bodyPr/>
        <a:lstStyle/>
        <a:p>
          <a:endParaRPr lang="en-US"/>
        </a:p>
      </dgm:t>
    </dgm:pt>
    <dgm:pt modelId="{A7AE7FFE-5490-4F45-A359-D6520681E3B6}" type="sibTrans" cxnId="{4D76681C-7E94-4335-A498-A1DE74A13909}">
      <dgm:prSet/>
      <dgm:spPr/>
      <dgm:t>
        <a:bodyPr/>
        <a:lstStyle/>
        <a:p>
          <a:endParaRPr lang="en-US"/>
        </a:p>
      </dgm:t>
    </dgm:pt>
    <dgm:pt modelId="{9084C64A-F847-41A4-873D-EE9D94F33596}">
      <dgm:prSet/>
      <dgm:spPr/>
      <dgm:t>
        <a:bodyPr/>
        <a:lstStyle/>
        <a:p>
          <a:r>
            <a:rPr lang="en-US" dirty="0"/>
            <a:t>Must be tested so a function can be used repeatedly</a:t>
          </a:r>
        </a:p>
      </dgm:t>
    </dgm:pt>
    <dgm:pt modelId="{1AE99D36-FFEF-4A06-BA39-A08D3F8C0724}" type="parTrans" cxnId="{3589D21D-6684-4015-B92E-F12E67605DD5}">
      <dgm:prSet/>
      <dgm:spPr/>
      <dgm:t>
        <a:bodyPr/>
        <a:lstStyle/>
        <a:p>
          <a:endParaRPr lang="en-US"/>
        </a:p>
      </dgm:t>
    </dgm:pt>
    <dgm:pt modelId="{7A009110-44E3-41FE-AA34-A9D59FC415DF}" type="sibTrans" cxnId="{3589D21D-6684-4015-B92E-F12E67605DD5}">
      <dgm:prSet/>
      <dgm:spPr/>
      <dgm:t>
        <a:bodyPr/>
        <a:lstStyle/>
        <a:p>
          <a:endParaRPr lang="en-US"/>
        </a:p>
      </dgm:t>
    </dgm:pt>
    <dgm:pt modelId="{C95F4C6F-130C-486D-8B4A-7400AC14364E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3EA32BA9-6BB4-4274-A330-E717FD69120B}" type="parTrans" cxnId="{813D2241-8ADF-4F5F-940C-8319B5727008}">
      <dgm:prSet/>
      <dgm:spPr/>
      <dgm:t>
        <a:bodyPr/>
        <a:lstStyle/>
        <a:p>
          <a:endParaRPr lang="en-US"/>
        </a:p>
      </dgm:t>
    </dgm:pt>
    <dgm:pt modelId="{1EF9EB56-EE30-4CB3-A3FC-FDDEAF4BD97C}" type="sibTrans" cxnId="{813D2241-8ADF-4F5F-940C-8319B5727008}">
      <dgm:prSet/>
      <dgm:spPr/>
      <dgm:t>
        <a:bodyPr/>
        <a:lstStyle/>
        <a:p>
          <a:endParaRPr lang="en-US"/>
        </a:p>
      </dgm:t>
    </dgm:pt>
    <dgm:pt modelId="{66BC28E7-579F-4354-9EC8-9ED8A4381CF2}">
      <dgm:prSet/>
      <dgm:spPr/>
      <dgm:t>
        <a:bodyPr/>
        <a:lstStyle/>
        <a:p>
          <a:r>
            <a:rPr lang="en-US" dirty="0"/>
            <a:t>Must test that database stores proper information</a:t>
          </a:r>
        </a:p>
      </dgm:t>
    </dgm:pt>
    <dgm:pt modelId="{DEB91928-65C2-4405-8D0C-2EC1B25DC797}" type="parTrans" cxnId="{0CFC1AB2-AAB0-41CF-A8D4-8ED3FAD46E42}">
      <dgm:prSet/>
      <dgm:spPr/>
      <dgm:t>
        <a:bodyPr/>
        <a:lstStyle/>
        <a:p>
          <a:endParaRPr lang="en-US"/>
        </a:p>
      </dgm:t>
    </dgm:pt>
    <dgm:pt modelId="{6DD36996-4178-463F-A51C-21BBE79A260C}" type="sibTrans" cxnId="{0CFC1AB2-AAB0-41CF-A8D4-8ED3FAD46E42}">
      <dgm:prSet/>
      <dgm:spPr/>
      <dgm:t>
        <a:bodyPr/>
        <a:lstStyle/>
        <a:p>
          <a:endParaRPr lang="en-US"/>
        </a:p>
      </dgm:t>
    </dgm:pt>
    <dgm:pt modelId="{EC9C5091-8F92-46AD-9136-743ACCC03746}">
      <dgm:prSet/>
      <dgm:spPr/>
      <dgm:t>
        <a:bodyPr/>
        <a:lstStyle/>
        <a:p>
          <a:r>
            <a:rPr lang="en-US" dirty="0"/>
            <a:t>Must test that data being added/removed/altered is changed and stored as intended </a:t>
          </a:r>
        </a:p>
      </dgm:t>
    </dgm:pt>
    <dgm:pt modelId="{3A8D0EDD-3F72-48FA-B421-B4BC74FE2837}" type="parTrans" cxnId="{BFAEFFB4-7143-4C74-A52C-D40529153568}">
      <dgm:prSet/>
      <dgm:spPr/>
      <dgm:t>
        <a:bodyPr/>
        <a:lstStyle/>
        <a:p>
          <a:endParaRPr lang="en-US"/>
        </a:p>
      </dgm:t>
    </dgm:pt>
    <dgm:pt modelId="{40EDEE71-41B7-4BE1-8C95-2C98E6B90064}" type="sibTrans" cxnId="{BFAEFFB4-7143-4C74-A52C-D40529153568}">
      <dgm:prSet/>
      <dgm:spPr/>
      <dgm:t>
        <a:bodyPr/>
        <a:lstStyle/>
        <a:p>
          <a:endParaRPr lang="en-US"/>
        </a:p>
      </dgm:t>
    </dgm:pt>
    <dgm:pt modelId="{AE3B3843-FF3A-481F-AABE-EC0688F6BA2C}">
      <dgm:prSet/>
      <dgm:spPr/>
      <dgm:t>
        <a:bodyPr/>
        <a:lstStyle/>
        <a:p>
          <a:r>
            <a:rPr lang="en-US" dirty="0"/>
            <a:t>UI</a:t>
          </a:r>
        </a:p>
      </dgm:t>
    </dgm:pt>
    <dgm:pt modelId="{FA571AAE-67CF-4BBB-A0AF-2B68F92CD9B2}" type="parTrans" cxnId="{9A7F39C1-9B22-4DE8-834A-9D3B3FA72006}">
      <dgm:prSet/>
      <dgm:spPr/>
      <dgm:t>
        <a:bodyPr/>
        <a:lstStyle/>
        <a:p>
          <a:endParaRPr lang="en-US"/>
        </a:p>
      </dgm:t>
    </dgm:pt>
    <dgm:pt modelId="{BC5A50C6-E8E7-493C-AD39-7FF68F839E0A}" type="sibTrans" cxnId="{9A7F39C1-9B22-4DE8-834A-9D3B3FA72006}">
      <dgm:prSet/>
      <dgm:spPr/>
      <dgm:t>
        <a:bodyPr/>
        <a:lstStyle/>
        <a:p>
          <a:endParaRPr lang="en-US"/>
        </a:p>
      </dgm:t>
    </dgm:pt>
    <dgm:pt modelId="{FA5975A1-60FD-4475-B54F-14C2D176D0B1}">
      <dgm:prSet/>
      <dgm:spPr/>
      <dgm:t>
        <a:bodyPr/>
        <a:lstStyle/>
        <a:p>
          <a:r>
            <a:rPr lang="en-US" dirty="0"/>
            <a:t>Must test that user can access all functions they need</a:t>
          </a:r>
        </a:p>
      </dgm:t>
    </dgm:pt>
    <dgm:pt modelId="{912937E0-A753-4CF7-B4D7-6430437C99D7}" type="parTrans" cxnId="{3493ED4B-FD92-4AAF-B3FB-EBCB23BE9888}">
      <dgm:prSet/>
      <dgm:spPr/>
      <dgm:t>
        <a:bodyPr/>
        <a:lstStyle/>
        <a:p>
          <a:endParaRPr lang="en-US"/>
        </a:p>
      </dgm:t>
    </dgm:pt>
    <dgm:pt modelId="{E7FAF4BD-14D3-4F4E-8A08-B5FF9524865B}" type="sibTrans" cxnId="{3493ED4B-FD92-4AAF-B3FB-EBCB23BE9888}">
      <dgm:prSet/>
      <dgm:spPr/>
      <dgm:t>
        <a:bodyPr/>
        <a:lstStyle/>
        <a:p>
          <a:endParaRPr lang="en-US"/>
        </a:p>
      </dgm:t>
    </dgm:pt>
    <dgm:pt modelId="{577E6299-C9DB-46AF-BF58-6BD3F687A911}">
      <dgm:prSet/>
      <dgm:spPr/>
      <dgm:t>
        <a:bodyPr/>
        <a:lstStyle/>
        <a:p>
          <a:r>
            <a:rPr lang="en-US" dirty="0"/>
            <a:t>Must test that user can use the UI repeatedly without errors</a:t>
          </a:r>
        </a:p>
      </dgm:t>
    </dgm:pt>
    <dgm:pt modelId="{2A4F9573-4BB4-43BD-B9F5-6BE189E9018C}" type="parTrans" cxnId="{28232070-90E8-4A8D-8C02-96B46852CD6B}">
      <dgm:prSet/>
      <dgm:spPr/>
      <dgm:t>
        <a:bodyPr/>
        <a:lstStyle/>
        <a:p>
          <a:endParaRPr lang="en-US"/>
        </a:p>
      </dgm:t>
    </dgm:pt>
    <dgm:pt modelId="{8640A42B-BA9C-4810-BF82-9177C2954DC3}" type="sibTrans" cxnId="{28232070-90E8-4A8D-8C02-96B46852CD6B}">
      <dgm:prSet/>
      <dgm:spPr/>
      <dgm:t>
        <a:bodyPr/>
        <a:lstStyle/>
        <a:p>
          <a:endParaRPr lang="en-US"/>
        </a:p>
      </dgm:t>
    </dgm:pt>
    <dgm:pt modelId="{66123AE8-BC0D-4A37-BA2A-501C6BBE00CD}" type="pres">
      <dgm:prSet presAssocID="{4AF19B06-CF55-47C0-8ACC-69D64F414568}" presName="linear" presStyleCnt="0">
        <dgm:presLayoutVars>
          <dgm:dir/>
          <dgm:animLvl val="lvl"/>
          <dgm:resizeHandles val="exact"/>
        </dgm:presLayoutVars>
      </dgm:prSet>
      <dgm:spPr/>
    </dgm:pt>
    <dgm:pt modelId="{1E8A920C-BFDC-496F-93EA-9192D59D37C4}" type="pres">
      <dgm:prSet presAssocID="{2BC0D061-7A0E-4D09-8615-C4A715CDCC2C}" presName="parentLin" presStyleCnt="0"/>
      <dgm:spPr/>
    </dgm:pt>
    <dgm:pt modelId="{00F611F3-EF92-4342-8990-28A95FE26854}" type="pres">
      <dgm:prSet presAssocID="{2BC0D061-7A0E-4D09-8615-C4A715CDCC2C}" presName="parentLeftMargin" presStyleLbl="node1" presStyleIdx="0" presStyleCnt="3"/>
      <dgm:spPr/>
    </dgm:pt>
    <dgm:pt modelId="{E5A687D2-4BCE-438F-99BA-6925B679B8D0}" type="pres">
      <dgm:prSet presAssocID="{2BC0D061-7A0E-4D09-8615-C4A715CDCC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B16EFC-477F-45BA-B550-EF61D3B4397A}" type="pres">
      <dgm:prSet presAssocID="{2BC0D061-7A0E-4D09-8615-C4A715CDCC2C}" presName="negativeSpace" presStyleCnt="0"/>
      <dgm:spPr/>
    </dgm:pt>
    <dgm:pt modelId="{1A378DBB-BDDD-4ED6-960B-DCFDA8C1EA1F}" type="pres">
      <dgm:prSet presAssocID="{2BC0D061-7A0E-4D09-8615-C4A715CDCC2C}" presName="childText" presStyleLbl="conFgAcc1" presStyleIdx="0" presStyleCnt="3">
        <dgm:presLayoutVars>
          <dgm:bulletEnabled val="1"/>
        </dgm:presLayoutVars>
      </dgm:prSet>
      <dgm:spPr/>
    </dgm:pt>
    <dgm:pt modelId="{20534667-59E1-4BC3-A25D-D35375E75179}" type="pres">
      <dgm:prSet presAssocID="{B03A8AB4-081B-420E-AEEB-2D20814B66B5}" presName="spaceBetweenRectangles" presStyleCnt="0"/>
      <dgm:spPr/>
    </dgm:pt>
    <dgm:pt modelId="{3E17623D-E5E3-46FD-BD0E-2E25836C5E04}" type="pres">
      <dgm:prSet presAssocID="{C95F4C6F-130C-486D-8B4A-7400AC14364E}" presName="parentLin" presStyleCnt="0"/>
      <dgm:spPr/>
    </dgm:pt>
    <dgm:pt modelId="{B55B3189-412C-4BB1-9A35-BBA257B5CDE3}" type="pres">
      <dgm:prSet presAssocID="{C95F4C6F-130C-486D-8B4A-7400AC14364E}" presName="parentLeftMargin" presStyleLbl="node1" presStyleIdx="0" presStyleCnt="3"/>
      <dgm:spPr/>
    </dgm:pt>
    <dgm:pt modelId="{1B094371-27FB-4905-A435-E36006FEBF80}" type="pres">
      <dgm:prSet presAssocID="{C95F4C6F-130C-486D-8B4A-7400AC1436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06E33C-9E92-4BE2-93A8-4DB73C6B0F85}" type="pres">
      <dgm:prSet presAssocID="{C95F4C6F-130C-486D-8B4A-7400AC14364E}" presName="negativeSpace" presStyleCnt="0"/>
      <dgm:spPr/>
    </dgm:pt>
    <dgm:pt modelId="{7F881FCD-CE3F-40C3-9795-F18CCC260C26}" type="pres">
      <dgm:prSet presAssocID="{C95F4C6F-130C-486D-8B4A-7400AC14364E}" presName="childText" presStyleLbl="conFgAcc1" presStyleIdx="1" presStyleCnt="3">
        <dgm:presLayoutVars>
          <dgm:bulletEnabled val="1"/>
        </dgm:presLayoutVars>
      </dgm:prSet>
      <dgm:spPr/>
    </dgm:pt>
    <dgm:pt modelId="{59EBBBA9-2E5D-44D8-A51A-4E141BD54ADA}" type="pres">
      <dgm:prSet presAssocID="{1EF9EB56-EE30-4CB3-A3FC-FDDEAF4BD97C}" presName="spaceBetweenRectangles" presStyleCnt="0"/>
      <dgm:spPr/>
    </dgm:pt>
    <dgm:pt modelId="{28D8D43A-E76A-4084-90F1-6B09E730F53E}" type="pres">
      <dgm:prSet presAssocID="{AE3B3843-FF3A-481F-AABE-EC0688F6BA2C}" presName="parentLin" presStyleCnt="0"/>
      <dgm:spPr/>
    </dgm:pt>
    <dgm:pt modelId="{4D0C0470-CF2C-4645-A026-167B24600DAA}" type="pres">
      <dgm:prSet presAssocID="{AE3B3843-FF3A-481F-AABE-EC0688F6BA2C}" presName="parentLeftMargin" presStyleLbl="node1" presStyleIdx="1" presStyleCnt="3"/>
      <dgm:spPr/>
    </dgm:pt>
    <dgm:pt modelId="{FF0CEE9B-1320-4F60-BB38-37083D8AB0FE}" type="pres">
      <dgm:prSet presAssocID="{AE3B3843-FF3A-481F-AABE-EC0688F6BA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8EC513-BB33-4E63-A73A-715CFE60AEDC}" type="pres">
      <dgm:prSet presAssocID="{AE3B3843-FF3A-481F-AABE-EC0688F6BA2C}" presName="negativeSpace" presStyleCnt="0"/>
      <dgm:spPr/>
    </dgm:pt>
    <dgm:pt modelId="{84D5FF1D-76B3-4B1D-928C-0927DC3F9F78}" type="pres">
      <dgm:prSet presAssocID="{AE3B3843-FF3A-481F-AABE-EC0688F6BA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53DE03-930A-4444-A025-0F790C7E99E6}" srcId="{4AF19B06-CF55-47C0-8ACC-69D64F414568}" destId="{2BC0D061-7A0E-4D09-8615-C4A715CDCC2C}" srcOrd="0" destOrd="0" parTransId="{7D084A05-FDE2-4C70-9F83-F7E8ABAC7D18}" sibTransId="{B03A8AB4-081B-420E-AEEB-2D20814B66B5}"/>
    <dgm:cxn modelId="{85675B12-D92A-413B-A7B7-55BB4378F8B8}" type="presOf" srcId="{C95F4C6F-130C-486D-8B4A-7400AC14364E}" destId="{B55B3189-412C-4BB1-9A35-BBA257B5CDE3}" srcOrd="0" destOrd="0" presId="urn:microsoft.com/office/officeart/2005/8/layout/list1"/>
    <dgm:cxn modelId="{4D76681C-7E94-4335-A498-A1DE74A13909}" srcId="{2BC0D061-7A0E-4D09-8615-C4A715CDCC2C}" destId="{82A63697-009D-479C-9F14-6055779C2E21}" srcOrd="0" destOrd="0" parTransId="{6A4CFC73-E9C5-4BFF-9DB4-8688B373B23F}" sibTransId="{A7AE7FFE-5490-4F45-A359-D6520681E3B6}"/>
    <dgm:cxn modelId="{3589D21D-6684-4015-B92E-F12E67605DD5}" srcId="{2BC0D061-7A0E-4D09-8615-C4A715CDCC2C}" destId="{9084C64A-F847-41A4-873D-EE9D94F33596}" srcOrd="1" destOrd="0" parTransId="{1AE99D36-FFEF-4A06-BA39-A08D3F8C0724}" sibTransId="{7A009110-44E3-41FE-AA34-A9D59FC415DF}"/>
    <dgm:cxn modelId="{518EB82B-FD11-4550-A2A0-3178565C04AE}" type="presOf" srcId="{FA5975A1-60FD-4475-B54F-14C2D176D0B1}" destId="{84D5FF1D-76B3-4B1D-928C-0927DC3F9F78}" srcOrd="0" destOrd="0" presId="urn:microsoft.com/office/officeart/2005/8/layout/list1"/>
    <dgm:cxn modelId="{31853D3D-5D41-4CD0-A987-433F2978D2F4}" type="presOf" srcId="{2BC0D061-7A0E-4D09-8615-C4A715CDCC2C}" destId="{E5A687D2-4BCE-438F-99BA-6925B679B8D0}" srcOrd="1" destOrd="0" presId="urn:microsoft.com/office/officeart/2005/8/layout/list1"/>
    <dgm:cxn modelId="{CB891D5F-184D-4F9D-BBE4-718D8C2550EB}" type="presOf" srcId="{66BC28E7-579F-4354-9EC8-9ED8A4381CF2}" destId="{7F881FCD-CE3F-40C3-9795-F18CCC260C26}" srcOrd="0" destOrd="0" presId="urn:microsoft.com/office/officeart/2005/8/layout/list1"/>
    <dgm:cxn modelId="{813D2241-8ADF-4F5F-940C-8319B5727008}" srcId="{4AF19B06-CF55-47C0-8ACC-69D64F414568}" destId="{C95F4C6F-130C-486D-8B4A-7400AC14364E}" srcOrd="1" destOrd="0" parTransId="{3EA32BA9-6BB4-4274-A330-E717FD69120B}" sibTransId="{1EF9EB56-EE30-4CB3-A3FC-FDDEAF4BD97C}"/>
    <dgm:cxn modelId="{B9415761-7ABF-4C3A-AB02-E12D7EB75C52}" type="presOf" srcId="{EC9C5091-8F92-46AD-9136-743ACCC03746}" destId="{7F881FCD-CE3F-40C3-9795-F18CCC260C26}" srcOrd="0" destOrd="1" presId="urn:microsoft.com/office/officeart/2005/8/layout/list1"/>
    <dgm:cxn modelId="{1ABDBC63-A354-4F42-A69A-2CE0B6C51492}" type="presOf" srcId="{82A63697-009D-479C-9F14-6055779C2E21}" destId="{1A378DBB-BDDD-4ED6-960B-DCFDA8C1EA1F}" srcOrd="0" destOrd="0" presId="urn:microsoft.com/office/officeart/2005/8/layout/list1"/>
    <dgm:cxn modelId="{3493ED4B-FD92-4AAF-B3FB-EBCB23BE9888}" srcId="{AE3B3843-FF3A-481F-AABE-EC0688F6BA2C}" destId="{FA5975A1-60FD-4475-B54F-14C2D176D0B1}" srcOrd="0" destOrd="0" parTransId="{912937E0-A753-4CF7-B4D7-6430437C99D7}" sibTransId="{E7FAF4BD-14D3-4F4E-8A08-B5FF9524865B}"/>
    <dgm:cxn modelId="{CFC80F6E-1C38-488B-9098-FA7E20871A09}" type="presOf" srcId="{AE3B3843-FF3A-481F-AABE-EC0688F6BA2C}" destId="{FF0CEE9B-1320-4F60-BB38-37083D8AB0FE}" srcOrd="1" destOrd="0" presId="urn:microsoft.com/office/officeart/2005/8/layout/list1"/>
    <dgm:cxn modelId="{28232070-90E8-4A8D-8C02-96B46852CD6B}" srcId="{AE3B3843-FF3A-481F-AABE-EC0688F6BA2C}" destId="{577E6299-C9DB-46AF-BF58-6BD3F687A911}" srcOrd="1" destOrd="0" parTransId="{2A4F9573-4BB4-43BD-B9F5-6BE189E9018C}" sibTransId="{8640A42B-BA9C-4810-BF82-9177C2954DC3}"/>
    <dgm:cxn modelId="{6B91E774-4EDE-4CC4-8E61-D49E10B84230}" type="presOf" srcId="{9084C64A-F847-41A4-873D-EE9D94F33596}" destId="{1A378DBB-BDDD-4ED6-960B-DCFDA8C1EA1F}" srcOrd="0" destOrd="1" presId="urn:microsoft.com/office/officeart/2005/8/layout/list1"/>
    <dgm:cxn modelId="{62EF0D88-F90F-4B74-AD04-0CC4952A8BAE}" type="presOf" srcId="{2BC0D061-7A0E-4D09-8615-C4A715CDCC2C}" destId="{00F611F3-EF92-4342-8990-28A95FE26854}" srcOrd="0" destOrd="0" presId="urn:microsoft.com/office/officeart/2005/8/layout/list1"/>
    <dgm:cxn modelId="{550B1788-47AC-4087-92B2-7D59DC51B8A4}" type="presOf" srcId="{577E6299-C9DB-46AF-BF58-6BD3F687A911}" destId="{84D5FF1D-76B3-4B1D-928C-0927DC3F9F78}" srcOrd="0" destOrd="1" presId="urn:microsoft.com/office/officeart/2005/8/layout/list1"/>
    <dgm:cxn modelId="{79CDFFA5-DD3D-4C2E-B563-0016294B8F67}" type="presOf" srcId="{4AF19B06-CF55-47C0-8ACC-69D64F414568}" destId="{66123AE8-BC0D-4A37-BA2A-501C6BBE00CD}" srcOrd="0" destOrd="0" presId="urn:microsoft.com/office/officeart/2005/8/layout/list1"/>
    <dgm:cxn modelId="{DF9114AC-8830-4C9F-A9C6-E8C253CA9A53}" type="presOf" srcId="{C95F4C6F-130C-486D-8B4A-7400AC14364E}" destId="{1B094371-27FB-4905-A435-E36006FEBF80}" srcOrd="1" destOrd="0" presId="urn:microsoft.com/office/officeart/2005/8/layout/list1"/>
    <dgm:cxn modelId="{0CFC1AB2-AAB0-41CF-A8D4-8ED3FAD46E42}" srcId="{C95F4C6F-130C-486D-8B4A-7400AC14364E}" destId="{66BC28E7-579F-4354-9EC8-9ED8A4381CF2}" srcOrd="0" destOrd="0" parTransId="{DEB91928-65C2-4405-8D0C-2EC1B25DC797}" sibTransId="{6DD36996-4178-463F-A51C-21BBE79A260C}"/>
    <dgm:cxn modelId="{BFAEFFB4-7143-4C74-A52C-D40529153568}" srcId="{C95F4C6F-130C-486D-8B4A-7400AC14364E}" destId="{EC9C5091-8F92-46AD-9136-743ACCC03746}" srcOrd="1" destOrd="0" parTransId="{3A8D0EDD-3F72-48FA-B421-B4BC74FE2837}" sibTransId="{40EDEE71-41B7-4BE1-8C95-2C98E6B90064}"/>
    <dgm:cxn modelId="{9A7F39C1-9B22-4DE8-834A-9D3B3FA72006}" srcId="{4AF19B06-CF55-47C0-8ACC-69D64F414568}" destId="{AE3B3843-FF3A-481F-AABE-EC0688F6BA2C}" srcOrd="2" destOrd="0" parTransId="{FA571AAE-67CF-4BBB-A0AF-2B68F92CD9B2}" sibTransId="{BC5A50C6-E8E7-493C-AD39-7FF68F839E0A}"/>
    <dgm:cxn modelId="{395ABAF5-0D72-435E-83FA-E89D602043DF}" type="presOf" srcId="{AE3B3843-FF3A-481F-AABE-EC0688F6BA2C}" destId="{4D0C0470-CF2C-4645-A026-167B24600DAA}" srcOrd="0" destOrd="0" presId="urn:microsoft.com/office/officeart/2005/8/layout/list1"/>
    <dgm:cxn modelId="{86537E26-73B1-415C-916B-56D49DF6CA82}" type="presParOf" srcId="{66123AE8-BC0D-4A37-BA2A-501C6BBE00CD}" destId="{1E8A920C-BFDC-496F-93EA-9192D59D37C4}" srcOrd="0" destOrd="0" presId="urn:microsoft.com/office/officeart/2005/8/layout/list1"/>
    <dgm:cxn modelId="{3BB1C410-C29B-4904-8882-FC8B0FD534DF}" type="presParOf" srcId="{1E8A920C-BFDC-496F-93EA-9192D59D37C4}" destId="{00F611F3-EF92-4342-8990-28A95FE26854}" srcOrd="0" destOrd="0" presId="urn:microsoft.com/office/officeart/2005/8/layout/list1"/>
    <dgm:cxn modelId="{67674CC4-70D2-4F05-B0E7-E45CEC3FD239}" type="presParOf" srcId="{1E8A920C-BFDC-496F-93EA-9192D59D37C4}" destId="{E5A687D2-4BCE-438F-99BA-6925B679B8D0}" srcOrd="1" destOrd="0" presId="urn:microsoft.com/office/officeart/2005/8/layout/list1"/>
    <dgm:cxn modelId="{C357EF80-ED42-4797-84BA-64D960577DCD}" type="presParOf" srcId="{66123AE8-BC0D-4A37-BA2A-501C6BBE00CD}" destId="{7EB16EFC-477F-45BA-B550-EF61D3B4397A}" srcOrd="1" destOrd="0" presId="urn:microsoft.com/office/officeart/2005/8/layout/list1"/>
    <dgm:cxn modelId="{3BFF7AA4-885C-4C75-B6C2-5853A22CA5F8}" type="presParOf" srcId="{66123AE8-BC0D-4A37-BA2A-501C6BBE00CD}" destId="{1A378DBB-BDDD-4ED6-960B-DCFDA8C1EA1F}" srcOrd="2" destOrd="0" presId="urn:microsoft.com/office/officeart/2005/8/layout/list1"/>
    <dgm:cxn modelId="{2D8EE2B7-7F56-4CBE-B44E-B3CE680046C6}" type="presParOf" srcId="{66123AE8-BC0D-4A37-BA2A-501C6BBE00CD}" destId="{20534667-59E1-4BC3-A25D-D35375E75179}" srcOrd="3" destOrd="0" presId="urn:microsoft.com/office/officeart/2005/8/layout/list1"/>
    <dgm:cxn modelId="{FAC96CD1-365C-418B-ACC8-155C84ADE2E0}" type="presParOf" srcId="{66123AE8-BC0D-4A37-BA2A-501C6BBE00CD}" destId="{3E17623D-E5E3-46FD-BD0E-2E25836C5E04}" srcOrd="4" destOrd="0" presId="urn:microsoft.com/office/officeart/2005/8/layout/list1"/>
    <dgm:cxn modelId="{875B89B7-3A32-414E-B8CC-F95BD14D608B}" type="presParOf" srcId="{3E17623D-E5E3-46FD-BD0E-2E25836C5E04}" destId="{B55B3189-412C-4BB1-9A35-BBA257B5CDE3}" srcOrd="0" destOrd="0" presId="urn:microsoft.com/office/officeart/2005/8/layout/list1"/>
    <dgm:cxn modelId="{5785F0AC-6B1D-4B19-AC95-61F5772EA50F}" type="presParOf" srcId="{3E17623D-E5E3-46FD-BD0E-2E25836C5E04}" destId="{1B094371-27FB-4905-A435-E36006FEBF80}" srcOrd="1" destOrd="0" presId="urn:microsoft.com/office/officeart/2005/8/layout/list1"/>
    <dgm:cxn modelId="{A5CE731D-09B4-4607-BF74-6BE1F8DEF0C5}" type="presParOf" srcId="{66123AE8-BC0D-4A37-BA2A-501C6BBE00CD}" destId="{7006E33C-9E92-4BE2-93A8-4DB73C6B0F85}" srcOrd="5" destOrd="0" presId="urn:microsoft.com/office/officeart/2005/8/layout/list1"/>
    <dgm:cxn modelId="{31FD45DF-6852-4665-9F1B-A55C6462AC3C}" type="presParOf" srcId="{66123AE8-BC0D-4A37-BA2A-501C6BBE00CD}" destId="{7F881FCD-CE3F-40C3-9795-F18CCC260C26}" srcOrd="6" destOrd="0" presId="urn:microsoft.com/office/officeart/2005/8/layout/list1"/>
    <dgm:cxn modelId="{039D4C5F-ADE1-4DCA-A6E8-D28CE095D7AE}" type="presParOf" srcId="{66123AE8-BC0D-4A37-BA2A-501C6BBE00CD}" destId="{59EBBBA9-2E5D-44D8-A51A-4E141BD54ADA}" srcOrd="7" destOrd="0" presId="urn:microsoft.com/office/officeart/2005/8/layout/list1"/>
    <dgm:cxn modelId="{2DE1386E-A804-4791-83B8-9751F10102C4}" type="presParOf" srcId="{66123AE8-BC0D-4A37-BA2A-501C6BBE00CD}" destId="{28D8D43A-E76A-4084-90F1-6B09E730F53E}" srcOrd="8" destOrd="0" presId="urn:microsoft.com/office/officeart/2005/8/layout/list1"/>
    <dgm:cxn modelId="{1B8C4585-A3A2-479C-B68D-F62A80BC9939}" type="presParOf" srcId="{28D8D43A-E76A-4084-90F1-6B09E730F53E}" destId="{4D0C0470-CF2C-4645-A026-167B24600DAA}" srcOrd="0" destOrd="0" presId="urn:microsoft.com/office/officeart/2005/8/layout/list1"/>
    <dgm:cxn modelId="{93D36377-6441-435F-9E6B-AC653867B48D}" type="presParOf" srcId="{28D8D43A-E76A-4084-90F1-6B09E730F53E}" destId="{FF0CEE9B-1320-4F60-BB38-37083D8AB0FE}" srcOrd="1" destOrd="0" presId="urn:microsoft.com/office/officeart/2005/8/layout/list1"/>
    <dgm:cxn modelId="{1523135D-CEBB-4FB4-BE68-FFAEA92AD5D7}" type="presParOf" srcId="{66123AE8-BC0D-4A37-BA2A-501C6BBE00CD}" destId="{098EC513-BB33-4E63-A73A-715CFE60AEDC}" srcOrd="9" destOrd="0" presId="urn:microsoft.com/office/officeart/2005/8/layout/list1"/>
    <dgm:cxn modelId="{3B1392F5-62E1-4FCA-AE15-F4BA2F8FF06B}" type="presParOf" srcId="{66123AE8-BC0D-4A37-BA2A-501C6BBE00CD}" destId="{84D5FF1D-76B3-4B1D-928C-0927DC3F9F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542464-7DC4-4C1E-9814-62B3CA7B3C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EB58B2-4281-4819-AAD2-3698A641D69C}">
      <dgm:prSet/>
      <dgm:spPr/>
      <dgm:t>
        <a:bodyPr/>
        <a:lstStyle/>
        <a:p>
          <a:r>
            <a:rPr lang="en-US" dirty="0"/>
            <a:t>Fix any bugs that may arise</a:t>
          </a:r>
        </a:p>
      </dgm:t>
    </dgm:pt>
    <dgm:pt modelId="{B70CA814-B4AC-40DE-9C12-C89599C38C54}" type="parTrans" cxnId="{BA6D80C3-877C-44D8-8A35-14F6D25E303B}">
      <dgm:prSet/>
      <dgm:spPr/>
      <dgm:t>
        <a:bodyPr/>
        <a:lstStyle/>
        <a:p>
          <a:endParaRPr lang="en-US"/>
        </a:p>
      </dgm:t>
    </dgm:pt>
    <dgm:pt modelId="{8C1ECF14-2C95-4814-B060-95F7B36CF64B}" type="sibTrans" cxnId="{BA6D80C3-877C-44D8-8A35-14F6D25E303B}">
      <dgm:prSet/>
      <dgm:spPr/>
      <dgm:t>
        <a:bodyPr/>
        <a:lstStyle/>
        <a:p>
          <a:endParaRPr lang="en-US"/>
        </a:p>
      </dgm:t>
    </dgm:pt>
    <dgm:pt modelId="{6DF1FE83-45B1-4599-9352-B914C39805BB}">
      <dgm:prSet/>
      <dgm:spPr/>
      <dgm:t>
        <a:bodyPr/>
        <a:lstStyle/>
        <a:p>
          <a:r>
            <a:rPr lang="en-US" dirty="0"/>
            <a:t>Ensure code is always robust based on original design</a:t>
          </a:r>
        </a:p>
      </dgm:t>
    </dgm:pt>
    <dgm:pt modelId="{F2EEA3FA-FECD-4D11-AF75-F4E851BBD67F}" type="parTrans" cxnId="{F124CB8F-B527-4759-92A3-7DF0BBBEDAE4}">
      <dgm:prSet/>
      <dgm:spPr/>
      <dgm:t>
        <a:bodyPr/>
        <a:lstStyle/>
        <a:p>
          <a:endParaRPr lang="en-US"/>
        </a:p>
      </dgm:t>
    </dgm:pt>
    <dgm:pt modelId="{610CE3B3-6D37-4C78-8576-C433C2E6B664}" type="sibTrans" cxnId="{F124CB8F-B527-4759-92A3-7DF0BBBEDAE4}">
      <dgm:prSet/>
      <dgm:spPr/>
      <dgm:t>
        <a:bodyPr/>
        <a:lstStyle/>
        <a:p>
          <a:endParaRPr lang="en-US"/>
        </a:p>
      </dgm:t>
    </dgm:pt>
    <dgm:pt modelId="{B7AB1C80-6056-4F38-B792-B97C1E67DA8C}" type="pres">
      <dgm:prSet presAssocID="{69542464-7DC4-4C1E-9814-62B3CA7B3C92}" presName="linear" presStyleCnt="0">
        <dgm:presLayoutVars>
          <dgm:animLvl val="lvl"/>
          <dgm:resizeHandles val="exact"/>
        </dgm:presLayoutVars>
      </dgm:prSet>
      <dgm:spPr/>
    </dgm:pt>
    <dgm:pt modelId="{7D365EFB-914D-482B-88C5-A15CC55EC324}" type="pres">
      <dgm:prSet presAssocID="{FAEB58B2-4281-4819-AAD2-3698A641D6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EDE64F-BFBE-4964-B9E5-734A5D41F8CB}" type="pres">
      <dgm:prSet presAssocID="{8C1ECF14-2C95-4814-B060-95F7B36CF64B}" presName="spacer" presStyleCnt="0"/>
      <dgm:spPr/>
    </dgm:pt>
    <dgm:pt modelId="{AA8E9AE8-CF1C-4A02-ADC5-5231347B0EDD}" type="pres">
      <dgm:prSet presAssocID="{6DF1FE83-45B1-4599-9352-B914C39805B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F2863D-B98A-4E8F-AA85-7D0BB2A416F9}" type="presOf" srcId="{69542464-7DC4-4C1E-9814-62B3CA7B3C92}" destId="{B7AB1C80-6056-4F38-B792-B97C1E67DA8C}" srcOrd="0" destOrd="0" presId="urn:microsoft.com/office/officeart/2005/8/layout/vList2"/>
    <dgm:cxn modelId="{ECC98F40-BC1F-4703-8C41-175D52FC85C5}" type="presOf" srcId="{6DF1FE83-45B1-4599-9352-B914C39805BB}" destId="{AA8E9AE8-CF1C-4A02-ADC5-5231347B0EDD}" srcOrd="0" destOrd="0" presId="urn:microsoft.com/office/officeart/2005/8/layout/vList2"/>
    <dgm:cxn modelId="{2FCA295C-A563-411E-8056-6F8F522E7E89}" type="presOf" srcId="{FAEB58B2-4281-4819-AAD2-3698A641D69C}" destId="{7D365EFB-914D-482B-88C5-A15CC55EC324}" srcOrd="0" destOrd="0" presId="urn:microsoft.com/office/officeart/2005/8/layout/vList2"/>
    <dgm:cxn modelId="{F124CB8F-B527-4759-92A3-7DF0BBBEDAE4}" srcId="{69542464-7DC4-4C1E-9814-62B3CA7B3C92}" destId="{6DF1FE83-45B1-4599-9352-B914C39805BB}" srcOrd="1" destOrd="0" parTransId="{F2EEA3FA-FECD-4D11-AF75-F4E851BBD67F}" sibTransId="{610CE3B3-6D37-4C78-8576-C433C2E6B664}"/>
    <dgm:cxn modelId="{BA6D80C3-877C-44D8-8A35-14F6D25E303B}" srcId="{69542464-7DC4-4C1E-9814-62B3CA7B3C92}" destId="{FAEB58B2-4281-4819-AAD2-3698A641D69C}" srcOrd="0" destOrd="0" parTransId="{B70CA814-B4AC-40DE-9C12-C89599C38C54}" sibTransId="{8C1ECF14-2C95-4814-B060-95F7B36CF64B}"/>
    <dgm:cxn modelId="{8EB156E2-1CEC-4514-BC4C-43452FAF8842}" type="presParOf" srcId="{B7AB1C80-6056-4F38-B792-B97C1E67DA8C}" destId="{7D365EFB-914D-482B-88C5-A15CC55EC324}" srcOrd="0" destOrd="0" presId="urn:microsoft.com/office/officeart/2005/8/layout/vList2"/>
    <dgm:cxn modelId="{E98E1832-F0EE-44F4-BBF8-DA3186F305E4}" type="presParOf" srcId="{B7AB1C80-6056-4F38-B792-B97C1E67DA8C}" destId="{97EDE64F-BFBE-4964-B9E5-734A5D41F8CB}" srcOrd="1" destOrd="0" presId="urn:microsoft.com/office/officeart/2005/8/layout/vList2"/>
    <dgm:cxn modelId="{622F78BD-9012-4476-BFA9-B7A19AE9ABF9}" type="presParOf" srcId="{B7AB1C80-6056-4F38-B792-B97C1E67DA8C}" destId="{AA8E9AE8-CF1C-4A02-ADC5-5231347B0ED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8ABC9-0649-483A-952C-9E8A78FEA1AF}">
      <dsp:nvSpPr>
        <dsp:cNvPr id="0" name=""/>
        <dsp:cNvSpPr/>
      </dsp:nvSpPr>
      <dsp:spPr>
        <a:xfrm>
          <a:off x="0" y="482622"/>
          <a:ext cx="4828172" cy="15103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Must hold 100 students, 10 instructors, 1 admin</a:t>
          </a:r>
          <a:endParaRPr lang="en-US" sz="2700" kern="1200" dirty="0"/>
        </a:p>
      </dsp:txBody>
      <dsp:txXfrm>
        <a:off x="73731" y="556353"/>
        <a:ext cx="4680710" cy="1362934"/>
      </dsp:txXfrm>
    </dsp:sp>
    <dsp:sp modelId="{B3EA5EFD-9F3E-41A7-B615-6D396AA96E1F}">
      <dsp:nvSpPr>
        <dsp:cNvPr id="0" name=""/>
        <dsp:cNvSpPr/>
      </dsp:nvSpPr>
      <dsp:spPr>
        <a:xfrm>
          <a:off x="0" y="2070779"/>
          <a:ext cx="4828172" cy="151039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Student, Instructor, Administrator all have different permissions ands functions</a:t>
          </a:r>
          <a:endParaRPr lang="en-US" sz="2700" kern="1200" dirty="0"/>
        </a:p>
      </dsp:txBody>
      <dsp:txXfrm>
        <a:off x="73731" y="2144510"/>
        <a:ext cx="4680710" cy="1362934"/>
      </dsp:txXfrm>
    </dsp:sp>
    <dsp:sp modelId="{34CCF92B-C505-4350-90CD-0FFC57743ECB}">
      <dsp:nvSpPr>
        <dsp:cNvPr id="0" name=""/>
        <dsp:cNvSpPr/>
      </dsp:nvSpPr>
      <dsp:spPr>
        <a:xfrm>
          <a:off x="0" y="3658935"/>
          <a:ext cx="4828172" cy="151039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Should include Multiple Semesters, print schedule, schedule preferences</a:t>
          </a:r>
          <a:endParaRPr lang="en-US" sz="2700" kern="1200" dirty="0"/>
        </a:p>
      </dsp:txBody>
      <dsp:txXfrm>
        <a:off x="73731" y="3732666"/>
        <a:ext cx="4680710" cy="136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D628B-891C-4954-89A7-E53BDC803AA1}">
      <dsp:nvSpPr>
        <dsp:cNvPr id="0" name=""/>
        <dsp:cNvSpPr/>
      </dsp:nvSpPr>
      <dsp:spPr>
        <a:xfrm>
          <a:off x="0" y="121168"/>
          <a:ext cx="7559504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Main code written in Python</a:t>
          </a:r>
          <a:endParaRPr lang="en-US" sz="2800" kern="1200" dirty="0"/>
        </a:p>
      </dsp:txBody>
      <dsp:txXfrm>
        <a:off x="32784" y="153952"/>
        <a:ext cx="7493936" cy="606012"/>
      </dsp:txXfrm>
    </dsp:sp>
    <dsp:sp modelId="{C4C6325D-DC05-4722-8E24-6EC8E6B94438}">
      <dsp:nvSpPr>
        <dsp:cNvPr id="0" name=""/>
        <dsp:cNvSpPr/>
      </dsp:nvSpPr>
      <dsp:spPr>
        <a:xfrm>
          <a:off x="0" y="792748"/>
          <a:ext cx="7559504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Each user is a separate derived class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All functions associated</a:t>
          </a:r>
          <a:r>
            <a:rPr lang="en-US" sz="2200" kern="1200" dirty="0"/>
            <a:t> to a user is within its own class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User can input their type and access functions associated to the selected type</a:t>
          </a:r>
          <a:endParaRPr lang="en-US" sz="2200" kern="1200" dirty="0"/>
        </a:p>
      </dsp:txBody>
      <dsp:txXfrm>
        <a:off x="0" y="792748"/>
        <a:ext cx="7559504" cy="1449000"/>
      </dsp:txXfrm>
    </dsp:sp>
    <dsp:sp modelId="{6513A3BC-4CDD-4F46-BB42-03989DAA57D6}">
      <dsp:nvSpPr>
        <dsp:cNvPr id="0" name=""/>
        <dsp:cNvSpPr/>
      </dsp:nvSpPr>
      <dsp:spPr>
        <a:xfrm>
          <a:off x="0" y="2241748"/>
          <a:ext cx="7559504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Database uses SQL</a:t>
          </a:r>
        </a:p>
      </dsp:txBody>
      <dsp:txXfrm>
        <a:off x="32784" y="2274532"/>
        <a:ext cx="7493936" cy="606012"/>
      </dsp:txXfrm>
    </dsp:sp>
    <dsp:sp modelId="{13707BF1-4FEB-460D-8021-5AC6B3BFFE5A}">
      <dsp:nvSpPr>
        <dsp:cNvPr id="0" name=""/>
        <dsp:cNvSpPr/>
      </dsp:nvSpPr>
      <dsp:spPr>
        <a:xfrm>
          <a:off x="0" y="2913328"/>
          <a:ext cx="7559504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All data bases created by python using SQL commands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All functions that use databases interact with SQL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Databases stored on Turing Server</a:t>
          </a:r>
        </a:p>
      </dsp:txBody>
      <dsp:txXfrm>
        <a:off x="0" y="2913328"/>
        <a:ext cx="7559504" cy="1130220"/>
      </dsp:txXfrm>
    </dsp:sp>
    <dsp:sp modelId="{79FF6E79-EB35-4F32-9BDA-35042DCAAF41}">
      <dsp:nvSpPr>
        <dsp:cNvPr id="0" name=""/>
        <dsp:cNvSpPr/>
      </dsp:nvSpPr>
      <dsp:spPr>
        <a:xfrm>
          <a:off x="0" y="4043548"/>
          <a:ext cx="7559504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UI </a:t>
          </a:r>
        </a:p>
      </dsp:txBody>
      <dsp:txXfrm>
        <a:off x="32784" y="4076332"/>
        <a:ext cx="7493936" cy="606012"/>
      </dsp:txXfrm>
    </dsp:sp>
    <dsp:sp modelId="{85C5D0CB-702C-44BF-91B9-5B70F9DDCE2D}">
      <dsp:nvSpPr>
        <dsp:cNvPr id="0" name=""/>
        <dsp:cNvSpPr/>
      </dsp:nvSpPr>
      <dsp:spPr>
        <a:xfrm>
          <a:off x="0" y="4715128"/>
          <a:ext cx="7559504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User must say what type they are(Student, Admin, Instructor)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Can access any function associated to them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Easy to use UI that allows for reusability</a:t>
          </a:r>
          <a:endParaRPr lang="en-US" sz="2200" kern="1200" dirty="0"/>
        </a:p>
      </dsp:txBody>
      <dsp:txXfrm>
        <a:off x="0" y="4715128"/>
        <a:ext cx="7559504" cy="14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DE166-C203-4AB1-A587-97FF0FB5D914}">
      <dsp:nvSpPr>
        <dsp:cNvPr id="0" name=""/>
        <dsp:cNvSpPr/>
      </dsp:nvSpPr>
      <dsp:spPr>
        <a:xfrm>
          <a:off x="0" y="1160617"/>
          <a:ext cx="482817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Self contained functions should be fully fleshed out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Functions interacting with databases can be left blank initially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Code must be created to set up databases</a:t>
          </a:r>
        </a:p>
      </dsp:txBody>
      <dsp:txXfrm>
        <a:off x="0" y="1160617"/>
        <a:ext cx="4828172" cy="907200"/>
      </dsp:txXfrm>
    </dsp:sp>
    <dsp:sp modelId="{DFBCCF65-44CF-465A-8486-CCF783C6B7ED}">
      <dsp:nvSpPr>
        <dsp:cNvPr id="0" name=""/>
        <dsp:cNvSpPr/>
      </dsp:nvSpPr>
      <dsp:spPr>
        <a:xfrm>
          <a:off x="241408" y="98349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user classes, functions and interactions</a:t>
          </a:r>
        </a:p>
      </dsp:txBody>
      <dsp:txXfrm>
        <a:off x="258701" y="1000790"/>
        <a:ext cx="3345134" cy="319654"/>
      </dsp:txXfrm>
    </dsp:sp>
    <dsp:sp modelId="{5FA32AD7-3D4B-49DE-8F9A-7E760517701B}">
      <dsp:nvSpPr>
        <dsp:cNvPr id="0" name=""/>
        <dsp:cNvSpPr/>
      </dsp:nvSpPr>
      <dsp:spPr>
        <a:xfrm>
          <a:off x="0" y="2309737"/>
          <a:ext cx="482817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Any function that interacts with SQL must have its commands written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Any self-contained functions should be checked to make sure they don’t need to be altered after SQL integration</a:t>
          </a:r>
        </a:p>
      </dsp:txBody>
      <dsp:txXfrm>
        <a:off x="0" y="2309737"/>
        <a:ext cx="4828172" cy="1039500"/>
      </dsp:txXfrm>
    </dsp:sp>
    <dsp:sp modelId="{4A89FC91-2850-4DB4-8E8A-C3430C0DF8A9}">
      <dsp:nvSpPr>
        <dsp:cNvPr id="0" name=""/>
        <dsp:cNvSpPr/>
      </dsp:nvSpPr>
      <dsp:spPr>
        <a:xfrm>
          <a:off x="241408" y="213261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Populate functions</a:t>
          </a:r>
        </a:p>
      </dsp:txBody>
      <dsp:txXfrm>
        <a:off x="258701" y="2149910"/>
        <a:ext cx="3345134" cy="319654"/>
      </dsp:txXfrm>
    </dsp:sp>
    <dsp:sp modelId="{DB7CDE2A-4547-4749-9BD2-FDEBE7C1F5FD}">
      <dsp:nvSpPr>
        <dsp:cNvPr id="0" name=""/>
        <dsp:cNvSpPr/>
      </dsp:nvSpPr>
      <dsp:spPr>
        <a:xfrm>
          <a:off x="0" y="3591157"/>
          <a:ext cx="482817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UI  is the final step to allow users to use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Must be clean and repeatable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Must allow the user to access all functions properly with no error</a:t>
          </a:r>
        </a:p>
      </dsp:txBody>
      <dsp:txXfrm>
        <a:off x="0" y="3591157"/>
        <a:ext cx="4828172" cy="1077300"/>
      </dsp:txXfrm>
    </dsp:sp>
    <dsp:sp modelId="{495CA81B-2DEC-484E-8E5B-6F731482B146}">
      <dsp:nvSpPr>
        <dsp:cNvPr id="0" name=""/>
        <dsp:cNvSpPr/>
      </dsp:nvSpPr>
      <dsp:spPr>
        <a:xfrm>
          <a:off x="241408" y="341403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UI</a:t>
          </a:r>
        </a:p>
      </dsp:txBody>
      <dsp:txXfrm>
        <a:off x="258701" y="3431330"/>
        <a:ext cx="3345134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78DBB-BDDD-4ED6-960B-DCFDA8C1EA1F}">
      <dsp:nvSpPr>
        <dsp:cNvPr id="0" name=""/>
        <dsp:cNvSpPr/>
      </dsp:nvSpPr>
      <dsp:spPr>
        <a:xfrm>
          <a:off x="0" y="279292"/>
          <a:ext cx="4828172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each function individually so each one works as intended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be tested so a function can be used repeatedly</a:t>
          </a:r>
        </a:p>
      </dsp:txBody>
      <dsp:txXfrm>
        <a:off x="0" y="279292"/>
        <a:ext cx="4828172" cy="1472625"/>
      </dsp:txXfrm>
    </dsp:sp>
    <dsp:sp modelId="{E5A687D2-4BCE-438F-99BA-6925B679B8D0}">
      <dsp:nvSpPr>
        <dsp:cNvPr id="0" name=""/>
        <dsp:cNvSpPr/>
      </dsp:nvSpPr>
      <dsp:spPr>
        <a:xfrm>
          <a:off x="241408" y="28372"/>
          <a:ext cx="3379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Functions</a:t>
          </a:r>
        </a:p>
      </dsp:txBody>
      <dsp:txXfrm>
        <a:off x="265906" y="52870"/>
        <a:ext cx="3330724" cy="452844"/>
      </dsp:txXfrm>
    </dsp:sp>
    <dsp:sp modelId="{7F881FCD-CE3F-40C3-9795-F18CCC260C26}">
      <dsp:nvSpPr>
        <dsp:cNvPr id="0" name=""/>
        <dsp:cNvSpPr/>
      </dsp:nvSpPr>
      <dsp:spPr>
        <a:xfrm>
          <a:off x="0" y="2094637"/>
          <a:ext cx="4828172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database stores proper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data being added/removed/altered is changed and stored as intended </a:t>
          </a:r>
        </a:p>
      </dsp:txBody>
      <dsp:txXfrm>
        <a:off x="0" y="2094637"/>
        <a:ext cx="4828172" cy="1713600"/>
      </dsp:txXfrm>
    </dsp:sp>
    <dsp:sp modelId="{1B094371-27FB-4905-A435-E36006FEBF80}">
      <dsp:nvSpPr>
        <dsp:cNvPr id="0" name=""/>
        <dsp:cNvSpPr/>
      </dsp:nvSpPr>
      <dsp:spPr>
        <a:xfrm>
          <a:off x="241408" y="1843717"/>
          <a:ext cx="337972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</a:t>
          </a:r>
        </a:p>
      </dsp:txBody>
      <dsp:txXfrm>
        <a:off x="265906" y="1868215"/>
        <a:ext cx="3330724" cy="452844"/>
      </dsp:txXfrm>
    </dsp:sp>
    <dsp:sp modelId="{84D5FF1D-76B3-4B1D-928C-0927DC3F9F78}">
      <dsp:nvSpPr>
        <dsp:cNvPr id="0" name=""/>
        <dsp:cNvSpPr/>
      </dsp:nvSpPr>
      <dsp:spPr>
        <a:xfrm>
          <a:off x="0" y="4150957"/>
          <a:ext cx="4828172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user can access all functions they need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user can use the UI repeatedly without errors</a:t>
          </a:r>
        </a:p>
      </dsp:txBody>
      <dsp:txXfrm>
        <a:off x="0" y="4150957"/>
        <a:ext cx="4828172" cy="1472625"/>
      </dsp:txXfrm>
    </dsp:sp>
    <dsp:sp modelId="{FF0CEE9B-1320-4F60-BB38-37083D8AB0FE}">
      <dsp:nvSpPr>
        <dsp:cNvPr id="0" name=""/>
        <dsp:cNvSpPr/>
      </dsp:nvSpPr>
      <dsp:spPr>
        <a:xfrm>
          <a:off x="241408" y="3900037"/>
          <a:ext cx="337972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UI</a:t>
          </a:r>
        </a:p>
      </dsp:txBody>
      <dsp:txXfrm>
        <a:off x="265906" y="3924535"/>
        <a:ext cx="33307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65EFB-914D-482B-88C5-A15CC55EC324}">
      <dsp:nvSpPr>
        <dsp:cNvPr id="0" name=""/>
        <dsp:cNvSpPr/>
      </dsp:nvSpPr>
      <dsp:spPr>
        <a:xfrm>
          <a:off x="0" y="473371"/>
          <a:ext cx="4828172" cy="2293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Fix any bugs that may arise</a:t>
          </a:r>
        </a:p>
      </dsp:txBody>
      <dsp:txXfrm>
        <a:off x="111963" y="585334"/>
        <a:ext cx="4604246" cy="2069639"/>
      </dsp:txXfrm>
    </dsp:sp>
    <dsp:sp modelId="{AA8E9AE8-CF1C-4A02-ADC5-5231347B0EDD}">
      <dsp:nvSpPr>
        <dsp:cNvPr id="0" name=""/>
        <dsp:cNvSpPr/>
      </dsp:nvSpPr>
      <dsp:spPr>
        <a:xfrm>
          <a:off x="0" y="2885017"/>
          <a:ext cx="4828172" cy="2293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Ensure code is always robust based on original design</a:t>
          </a:r>
        </a:p>
      </dsp:txBody>
      <dsp:txXfrm>
        <a:off x="111963" y="2996980"/>
        <a:ext cx="4604246" cy="206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1274-3BE5-41BC-85C7-77413158D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BBD1-4790-4BCB-8166-FA718C7A5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6C95-8A86-4698-8D67-FC0AEC7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00D9-E00B-4296-BDF0-4C816435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E000-E51D-4175-954D-B76CEDCB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470-0FA2-4A49-B647-CF0D4C2C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F9751-24D6-41C8-A935-18909CFBD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E62C-35E9-458C-B41D-3AA9C062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DB60-BF93-4964-BC65-C8FF9E41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FD1F-DB5A-43C9-9C61-11449EA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BC0B-4F66-4E2F-91F3-4C0ED01E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B26B-1709-4FC5-AFD2-72861B32F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76CD-FA3B-4B0A-9B41-F457D01D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54DD-1AE2-4319-882D-25FAFD76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703C-0540-4603-8B75-28E49297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A57C-928E-471C-BF5B-CC4946D2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4312-5FE6-4037-966F-DCA46610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B82A-2103-41C5-A57E-2D432F23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39C5-5B76-450B-8558-1EDD9F15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2EE3-3234-4664-A94A-9B55433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BE12-790E-44CF-95CA-4CAE003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6A13-34D0-4D88-B9DF-AF219742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B1B-CEE0-457B-A182-377D43D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5EF3-56D5-49A7-AB86-34E03695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431C-ABC6-43B1-A9AC-343EABAC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6F47-F955-40E7-B3E4-C8298D33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B824-E2F6-49EC-839F-76062B58E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C8F0B-F7D7-433E-BA0F-BD3E4E97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17C6-312A-4BA0-A1F2-7B80AAD5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AE64-3D0E-48F9-8E96-3C8D0CE1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2800-0039-4F86-99A2-4987B8FD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360C-DB51-4FD6-A130-038B7C48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0230-FFBF-4DD2-A135-E2D2B1C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5933B-51A7-42DF-BED1-51195B90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3B52F-4869-4077-B219-0AE86933C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3A5BA-0890-44A7-BFDD-DFDD53339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3525-F9C9-45E1-8E5A-E1493B75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4F7ED-EDBF-4B0B-8484-83DD5CF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FFCB-F6D2-4529-802B-ADD27A8D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727A-3337-448E-8928-D0BC908A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77DF0-60FA-4199-812A-E99626CD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61EFF-DF25-4C7B-A234-B4915DC3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6FB2F-406D-48C5-82A0-1D0173C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446EE-F801-4A92-9C0A-BA85F62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C409F-996E-4391-8A9F-51E6B2E4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742E-B347-4D79-A305-77860622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6C40-EB6B-4536-9E15-FEE7BB75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867C-BCF9-4F53-8D84-E491293C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31A2-F4C0-40FE-AA44-AB1ECA35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F1B7-7A5E-4F4F-83A1-5C6719F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75DC-0E12-4798-991D-8AD7CA28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D5F2-390B-4832-9251-B93AE50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71BF-EA1A-4122-A040-EBF51500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7085A-9091-4062-AC77-91C411D27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50C9-6564-48F6-A02F-57A4A501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98C3-3FFF-4E0A-8CEB-D3DE394D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C9F26-0981-4886-9B3A-6E05A918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5A44-072D-49E2-AD7E-706D67FE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9DADE-E21E-4615-B6B8-F25DD7E6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13C6-E186-4553-A42F-01DC430D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0118-B7A0-4A57-AA9C-AD81254B2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569B-1690-44FE-AB0E-1DF1D1B4AAA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0893-0FA6-432D-89DF-41C4C74CE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4379-4455-4F10-BFFC-27D24F1A8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52079-D511-44B5-9809-58DFBFBA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CURSE (Waterfall)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B8410-7B25-4618-8678-DBB785A2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Suraj Pandya</a:t>
            </a:r>
          </a:p>
        </p:txBody>
      </p:sp>
    </p:spTree>
    <p:extLst>
      <p:ext uri="{BB962C8B-B14F-4D97-AF65-F5344CB8AC3E}">
        <p14:creationId xmlns:p14="http://schemas.microsoft.com/office/powerpoint/2010/main" val="36283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0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0992B2-6D96-4775-8BAA-76D83E35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steps to be followed sequentially.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E49F05-5002-4FD9-AC27-6C30A6B931DD}"/>
              </a:ext>
            </a:extLst>
          </p:cNvPr>
          <p:cNvSpPr/>
          <p:nvPr/>
        </p:nvSpPr>
        <p:spPr>
          <a:xfrm>
            <a:off x="4586853" y="1343767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Requirements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55F79B-1214-44B6-ADEC-57550098978F}"/>
              </a:ext>
            </a:extLst>
          </p:cNvPr>
          <p:cNvSpPr/>
          <p:nvPr/>
        </p:nvSpPr>
        <p:spPr>
          <a:xfrm>
            <a:off x="5452200" y="2068022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Design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106083-E196-43D1-8459-9545B8295D9E}"/>
              </a:ext>
            </a:extLst>
          </p:cNvPr>
          <p:cNvSpPr/>
          <p:nvPr/>
        </p:nvSpPr>
        <p:spPr>
          <a:xfrm>
            <a:off x="8063763" y="4365489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Deployment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7B6D82-6A71-41C0-91DB-D346ACE615C7}"/>
              </a:ext>
            </a:extLst>
          </p:cNvPr>
          <p:cNvSpPr/>
          <p:nvPr/>
        </p:nvSpPr>
        <p:spPr>
          <a:xfrm>
            <a:off x="8950639" y="5107115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Maintenance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7FBE96-D4DE-4F5F-B90B-CB37AED0A0A0}"/>
              </a:ext>
            </a:extLst>
          </p:cNvPr>
          <p:cNvSpPr/>
          <p:nvPr/>
        </p:nvSpPr>
        <p:spPr>
          <a:xfrm>
            <a:off x="6338143" y="2828841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Development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75E2B4-DAE3-464E-9A43-0557C1B8CCE5}"/>
              </a:ext>
            </a:extLst>
          </p:cNvPr>
          <p:cNvSpPr/>
          <p:nvPr/>
        </p:nvSpPr>
        <p:spPr>
          <a:xfrm>
            <a:off x="7185413" y="3614530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Testing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E24EF4F-5F1E-4900-BA5E-FCA01D6A3F2B}"/>
              </a:ext>
            </a:extLst>
          </p:cNvPr>
          <p:cNvCxnSpPr>
            <a:cxnSpLocks/>
            <a:stCxn id="5" idx="3"/>
            <a:endCxn id="30" idx="0"/>
          </p:cNvCxnSpPr>
          <p:nvPr/>
        </p:nvCxnSpPr>
        <p:spPr>
          <a:xfrm>
            <a:off x="6195298" y="1642897"/>
            <a:ext cx="61125" cy="425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1E6E575-0A78-4CC4-9654-44340418C312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>
            <a:off x="7060645" y="2367152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4E4DAA-D001-4BFD-B7CE-F7590E3E5CFC}"/>
              </a:ext>
            </a:extLst>
          </p:cNvPr>
          <p:cNvCxnSpPr/>
          <p:nvPr/>
        </p:nvCxnSpPr>
        <p:spPr>
          <a:xfrm>
            <a:off x="7933327" y="3140616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1D64D0-EE10-467A-AEFF-F0F43EB3EAD4}"/>
              </a:ext>
            </a:extLst>
          </p:cNvPr>
          <p:cNvCxnSpPr/>
          <p:nvPr/>
        </p:nvCxnSpPr>
        <p:spPr>
          <a:xfrm>
            <a:off x="8786265" y="3897035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4D4AC02-00AF-4C6B-8DD1-DBD69DF466EE}"/>
              </a:ext>
            </a:extLst>
          </p:cNvPr>
          <p:cNvCxnSpPr/>
          <p:nvPr/>
        </p:nvCxnSpPr>
        <p:spPr>
          <a:xfrm>
            <a:off x="9673141" y="4655056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1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89B323-7EBB-4226-9967-18627388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87595-9141-47D2-9934-9A34C7CFE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38416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1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32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2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652C62-A52F-4F36-81FD-CF2E23C5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56" y="147024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465B8-29E0-4001-9F1C-BB074A434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450320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2B2C9A-F7C1-441E-9EF9-FA415589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17619-D08A-4226-AB24-920A8D28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3867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91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46E3C2-0139-4084-B205-75239F81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A8DFE-5ACC-46AE-93B5-AE134B49F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398654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33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9EB278-F2F6-4EB0-BFE8-FF2E1D71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21BE-862F-48D0-843F-38D5FCD9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Must be launched to public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This is the best opportunity to stress test the code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see if users ruin into any errors or bugs not found in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See if minor changes need to be made</a:t>
            </a:r>
          </a:p>
        </p:txBody>
      </p:sp>
    </p:spTree>
    <p:extLst>
      <p:ext uri="{BB962C8B-B14F-4D97-AF65-F5344CB8AC3E}">
        <p14:creationId xmlns:p14="http://schemas.microsoft.com/office/powerpoint/2010/main" val="31706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AD9A5B-FA49-4960-B107-468A35C0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8E84D4-CDA1-48FF-AFAC-F04FFEF16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08414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04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CURSE (Waterfall)</vt:lpstr>
      <vt:lpstr>All steps to be followed sequentially. </vt:lpstr>
      <vt:lpstr>Requirements</vt:lpstr>
      <vt:lpstr>Design</vt:lpstr>
      <vt:lpstr>Development</vt:lpstr>
      <vt:lpstr>Testing</vt:lpstr>
      <vt:lpstr>Deployment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CURSE(Waterfall)</dc:title>
  <dc:creator>suraj pandya</dc:creator>
  <cp:lastModifiedBy>suraj pandya</cp:lastModifiedBy>
  <cp:revision>11</cp:revision>
  <dcterms:created xsi:type="dcterms:W3CDTF">2021-06-15T21:13:06Z</dcterms:created>
  <dcterms:modified xsi:type="dcterms:W3CDTF">2021-06-15T22:56:21Z</dcterms:modified>
</cp:coreProperties>
</file>