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handoutMasterIdLst>
    <p:handoutMasterId r:id="rId19"/>
  </p:handoutMasterIdLst>
  <p:sldIdLst>
    <p:sldId id="357" r:id="rId4"/>
    <p:sldId id="323" r:id="rId5"/>
    <p:sldId id="361" r:id="rId6"/>
    <p:sldId id="324" r:id="rId7"/>
    <p:sldId id="390" r:id="rId8"/>
    <p:sldId id="320" r:id="rId9"/>
    <p:sldId id="391" r:id="rId10"/>
    <p:sldId id="319" r:id="rId11"/>
    <p:sldId id="392" r:id="rId12"/>
    <p:sldId id="318" r:id="rId13"/>
    <p:sldId id="393" r:id="rId14"/>
    <p:sldId id="315" r:id="rId15"/>
    <p:sldId id="306" r:id="rId16"/>
    <p:sldId id="368" r:id="rId17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1624"/>
        <p:guide pos="2878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1570355" y="2431733"/>
            <a:ext cx="6011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3200" b="1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KPMG - TASK 3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198" name="文本框 1"/>
          <p:cNvSpPr txBox="1"/>
          <p:nvPr/>
        </p:nvSpPr>
        <p:spPr>
          <a:xfrm>
            <a:off x="1562100" y="3578860"/>
            <a:ext cx="6030595" cy="245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1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Your Data Insights and Presentation</a:t>
            </a:r>
            <a:endParaRPr lang="en-US" altLang="zh-CN" sz="1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animBg="1"/>
      <p:bldP spid="7" grpId="0" animBg="1"/>
      <p:bldP spid="5" grpId="0" animBg="1"/>
      <p:bldP spid="4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直角三角形 6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3" name="Picture 2" descr="Sheet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" y="307340"/>
            <a:ext cx="6149340" cy="4836160"/>
          </a:xfrm>
          <a:prstGeom prst="rect">
            <a:avLst/>
          </a:prstGeom>
        </p:spPr>
      </p:pic>
      <p:sp>
        <p:nvSpPr>
          <p:cNvPr id="4" name="Copyright Notice"/>
          <p:cNvSpPr/>
          <p:nvPr/>
        </p:nvSpPr>
        <p:spPr bwMode="auto">
          <a:xfrm>
            <a:off x="6184900" y="642620"/>
            <a:ext cx="2959100" cy="91249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800" b="1" strike="noStrike" cap="small" noProof="1" dirty="0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</a:rPr>
              <a:t>BRAND WISE PROFIT</a:t>
            </a:r>
            <a:endParaRPr lang="en-US" sz="2800" b="1" strike="noStrike" cap="small" noProof="1" dirty="0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212205" y="1555115"/>
            <a:ext cx="2954020" cy="2249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/>
              <a:t>AS WE CAN SEE, BRAND WISE PROFIT SHOWS THAT THERE’S NULL VALUES ARE PRESENT IN THE BRAND WISE VALUE FOR PROFIT.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649220" y="936625"/>
            <a:ext cx="38512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0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TRANSACTION MONTH v/s AVG. PROFIT</a:t>
            </a:r>
            <a:endParaRPr lang="en-US" altLang="zh-CN" sz="60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2224088" y="2297113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23190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6607175" y="240347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4373" name="组合 48"/>
          <p:cNvGrpSpPr/>
          <p:nvPr/>
        </p:nvGrpSpPr>
        <p:grpSpPr>
          <a:xfrm>
            <a:off x="7875588" y="300038"/>
            <a:ext cx="846137" cy="846137"/>
            <a:chOff x="1758" y="973"/>
            <a:chExt cx="937" cy="937"/>
          </a:xfrm>
        </p:grpSpPr>
        <p:sp>
          <p:nvSpPr>
            <p:cNvPr id="16" name="椭圆 15"/>
            <p:cNvSpPr/>
            <p:nvPr/>
          </p:nvSpPr>
          <p:spPr>
            <a:xfrm>
              <a:off x="1758" y="973"/>
              <a:ext cx="937" cy="937"/>
            </a:xfrm>
            <a:prstGeom prst="ellipse">
              <a:avLst/>
            </a:prstGeom>
            <a:solidFill>
              <a:srgbClr val="002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76" name="Freeform 33"/>
            <p:cNvSpPr>
              <a:spLocks noEditPoints="1"/>
            </p:cNvSpPr>
            <p:nvPr/>
          </p:nvSpPr>
          <p:spPr>
            <a:xfrm>
              <a:off x="2034" y="1145"/>
              <a:ext cx="374" cy="570"/>
            </a:xfrm>
            <a:custGeom>
              <a:avLst/>
              <a:gdLst/>
              <a:ahLst/>
              <a:cxnLst>
                <a:cxn ang="0">
                  <a:pos x="398" y="522"/>
                </a:cxn>
                <a:cxn ang="0">
                  <a:pos x="398" y="822"/>
                </a:cxn>
                <a:cxn ang="0">
                  <a:pos x="445" y="844"/>
                </a:cxn>
                <a:cxn ang="0">
                  <a:pos x="0" y="912"/>
                </a:cxn>
                <a:cxn ang="0">
                  <a:pos x="41" y="844"/>
                </a:cxn>
                <a:cxn ang="0">
                  <a:pos x="0" y="463"/>
                </a:cxn>
                <a:cxn ang="0">
                  <a:pos x="445" y="394"/>
                </a:cxn>
                <a:cxn ang="0">
                  <a:pos x="398" y="463"/>
                </a:cxn>
                <a:cxn ang="0">
                  <a:pos x="336" y="522"/>
                </a:cxn>
                <a:cxn ang="0">
                  <a:pos x="263" y="794"/>
                </a:cxn>
                <a:cxn ang="0">
                  <a:pos x="336" y="522"/>
                </a:cxn>
                <a:cxn ang="0">
                  <a:pos x="494" y="152"/>
                </a:cxn>
                <a:cxn ang="0">
                  <a:pos x="499" y="116"/>
                </a:cxn>
                <a:cxn ang="0">
                  <a:pos x="370" y="56"/>
                </a:cxn>
                <a:cxn ang="0">
                  <a:pos x="488" y="0"/>
                </a:cxn>
                <a:cxn ang="0">
                  <a:pos x="357" y="56"/>
                </a:cxn>
                <a:cxn ang="0">
                  <a:pos x="357" y="116"/>
                </a:cxn>
                <a:cxn ang="0">
                  <a:pos x="488" y="174"/>
                </a:cxn>
                <a:cxn ang="0">
                  <a:pos x="494" y="152"/>
                </a:cxn>
                <a:cxn ang="0">
                  <a:pos x="246" y="197"/>
                </a:cxn>
                <a:cxn ang="0">
                  <a:pos x="276" y="204"/>
                </a:cxn>
                <a:cxn ang="0">
                  <a:pos x="325" y="229"/>
                </a:cxn>
                <a:cxn ang="0">
                  <a:pos x="364" y="268"/>
                </a:cxn>
                <a:cxn ang="0">
                  <a:pos x="389" y="317"/>
                </a:cxn>
                <a:cxn ang="0">
                  <a:pos x="41" y="345"/>
                </a:cxn>
                <a:cxn ang="0">
                  <a:pos x="47" y="317"/>
                </a:cxn>
                <a:cxn ang="0">
                  <a:pos x="75" y="268"/>
                </a:cxn>
                <a:cxn ang="0">
                  <a:pos x="113" y="227"/>
                </a:cxn>
                <a:cxn ang="0">
                  <a:pos x="165" y="201"/>
                </a:cxn>
                <a:cxn ang="0">
                  <a:pos x="193" y="163"/>
                </a:cxn>
                <a:cxn ang="0">
                  <a:pos x="156" y="7"/>
                </a:cxn>
                <a:cxn ang="0">
                  <a:pos x="287" y="39"/>
                </a:cxn>
                <a:cxn ang="0">
                  <a:pos x="278" y="41"/>
                </a:cxn>
                <a:cxn ang="0">
                  <a:pos x="265" y="49"/>
                </a:cxn>
                <a:cxn ang="0">
                  <a:pos x="255" y="60"/>
                </a:cxn>
                <a:cxn ang="0">
                  <a:pos x="248" y="75"/>
                </a:cxn>
                <a:cxn ang="0">
                  <a:pos x="248" y="84"/>
                </a:cxn>
                <a:cxn ang="0">
                  <a:pos x="250" y="99"/>
                </a:cxn>
                <a:cxn ang="0">
                  <a:pos x="259" y="114"/>
                </a:cxn>
                <a:cxn ang="0">
                  <a:pos x="272" y="122"/>
                </a:cxn>
                <a:cxn ang="0">
                  <a:pos x="287" y="127"/>
                </a:cxn>
                <a:cxn ang="0">
                  <a:pos x="246" y="163"/>
                </a:cxn>
              </a:cxnLst>
              <a:pathLst>
                <a:path w="499" h="912">
                  <a:moveTo>
                    <a:pt x="398" y="463"/>
                  </a:moveTo>
                  <a:lnTo>
                    <a:pt x="398" y="522"/>
                  </a:lnTo>
                  <a:lnTo>
                    <a:pt x="398" y="794"/>
                  </a:lnTo>
                  <a:lnTo>
                    <a:pt x="398" y="822"/>
                  </a:lnTo>
                  <a:lnTo>
                    <a:pt x="398" y="844"/>
                  </a:lnTo>
                  <a:lnTo>
                    <a:pt x="445" y="844"/>
                  </a:lnTo>
                  <a:lnTo>
                    <a:pt x="445" y="912"/>
                  </a:lnTo>
                  <a:lnTo>
                    <a:pt x="0" y="912"/>
                  </a:lnTo>
                  <a:lnTo>
                    <a:pt x="0" y="844"/>
                  </a:lnTo>
                  <a:lnTo>
                    <a:pt x="41" y="844"/>
                  </a:lnTo>
                  <a:lnTo>
                    <a:pt x="41" y="463"/>
                  </a:lnTo>
                  <a:lnTo>
                    <a:pt x="0" y="463"/>
                  </a:lnTo>
                  <a:lnTo>
                    <a:pt x="0" y="394"/>
                  </a:lnTo>
                  <a:lnTo>
                    <a:pt x="445" y="394"/>
                  </a:lnTo>
                  <a:lnTo>
                    <a:pt x="445" y="463"/>
                  </a:lnTo>
                  <a:lnTo>
                    <a:pt x="398" y="463"/>
                  </a:lnTo>
                  <a:lnTo>
                    <a:pt x="398" y="463"/>
                  </a:lnTo>
                  <a:close/>
                  <a:moveTo>
                    <a:pt x="336" y="522"/>
                  </a:moveTo>
                  <a:lnTo>
                    <a:pt x="263" y="522"/>
                  </a:lnTo>
                  <a:lnTo>
                    <a:pt x="263" y="794"/>
                  </a:lnTo>
                  <a:lnTo>
                    <a:pt x="336" y="794"/>
                  </a:lnTo>
                  <a:lnTo>
                    <a:pt x="336" y="522"/>
                  </a:lnTo>
                  <a:lnTo>
                    <a:pt x="336" y="522"/>
                  </a:lnTo>
                  <a:close/>
                  <a:moveTo>
                    <a:pt x="494" y="152"/>
                  </a:moveTo>
                  <a:lnTo>
                    <a:pt x="370" y="116"/>
                  </a:lnTo>
                  <a:lnTo>
                    <a:pt x="499" y="116"/>
                  </a:lnTo>
                  <a:lnTo>
                    <a:pt x="499" y="56"/>
                  </a:lnTo>
                  <a:lnTo>
                    <a:pt x="370" y="56"/>
                  </a:lnTo>
                  <a:lnTo>
                    <a:pt x="494" y="22"/>
                  </a:lnTo>
                  <a:lnTo>
                    <a:pt x="488" y="0"/>
                  </a:lnTo>
                  <a:lnTo>
                    <a:pt x="353" y="37"/>
                  </a:lnTo>
                  <a:lnTo>
                    <a:pt x="357" y="56"/>
                  </a:lnTo>
                  <a:lnTo>
                    <a:pt x="357" y="116"/>
                  </a:lnTo>
                  <a:lnTo>
                    <a:pt x="357" y="116"/>
                  </a:lnTo>
                  <a:lnTo>
                    <a:pt x="353" y="135"/>
                  </a:lnTo>
                  <a:lnTo>
                    <a:pt x="488" y="174"/>
                  </a:lnTo>
                  <a:lnTo>
                    <a:pt x="494" y="152"/>
                  </a:lnTo>
                  <a:lnTo>
                    <a:pt x="494" y="152"/>
                  </a:lnTo>
                  <a:close/>
                  <a:moveTo>
                    <a:pt x="246" y="163"/>
                  </a:moveTo>
                  <a:lnTo>
                    <a:pt x="246" y="197"/>
                  </a:lnTo>
                  <a:lnTo>
                    <a:pt x="246" y="197"/>
                  </a:lnTo>
                  <a:lnTo>
                    <a:pt x="276" y="204"/>
                  </a:lnTo>
                  <a:lnTo>
                    <a:pt x="302" y="214"/>
                  </a:lnTo>
                  <a:lnTo>
                    <a:pt x="325" y="229"/>
                  </a:lnTo>
                  <a:lnTo>
                    <a:pt x="347" y="246"/>
                  </a:lnTo>
                  <a:lnTo>
                    <a:pt x="364" y="268"/>
                  </a:lnTo>
                  <a:lnTo>
                    <a:pt x="379" y="291"/>
                  </a:lnTo>
                  <a:lnTo>
                    <a:pt x="389" y="317"/>
                  </a:lnTo>
                  <a:lnTo>
                    <a:pt x="396" y="345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7" y="317"/>
                  </a:lnTo>
                  <a:lnTo>
                    <a:pt x="60" y="291"/>
                  </a:lnTo>
                  <a:lnTo>
                    <a:pt x="75" y="268"/>
                  </a:lnTo>
                  <a:lnTo>
                    <a:pt x="92" y="246"/>
                  </a:lnTo>
                  <a:lnTo>
                    <a:pt x="113" y="227"/>
                  </a:lnTo>
                  <a:lnTo>
                    <a:pt x="137" y="212"/>
                  </a:lnTo>
                  <a:lnTo>
                    <a:pt x="165" y="201"/>
                  </a:lnTo>
                  <a:lnTo>
                    <a:pt x="193" y="195"/>
                  </a:lnTo>
                  <a:lnTo>
                    <a:pt x="193" y="163"/>
                  </a:lnTo>
                  <a:lnTo>
                    <a:pt x="156" y="163"/>
                  </a:lnTo>
                  <a:lnTo>
                    <a:pt x="156" y="7"/>
                  </a:lnTo>
                  <a:lnTo>
                    <a:pt x="287" y="7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8" y="41"/>
                  </a:lnTo>
                  <a:lnTo>
                    <a:pt x="272" y="45"/>
                  </a:lnTo>
                  <a:lnTo>
                    <a:pt x="265" y="49"/>
                  </a:lnTo>
                  <a:lnTo>
                    <a:pt x="259" y="54"/>
                  </a:lnTo>
                  <a:lnTo>
                    <a:pt x="255" y="60"/>
                  </a:lnTo>
                  <a:lnTo>
                    <a:pt x="250" y="67"/>
                  </a:lnTo>
                  <a:lnTo>
                    <a:pt x="248" y="75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8" y="92"/>
                  </a:lnTo>
                  <a:lnTo>
                    <a:pt x="250" y="99"/>
                  </a:lnTo>
                  <a:lnTo>
                    <a:pt x="255" y="107"/>
                  </a:lnTo>
                  <a:lnTo>
                    <a:pt x="259" y="114"/>
                  </a:lnTo>
                  <a:lnTo>
                    <a:pt x="265" y="118"/>
                  </a:lnTo>
                  <a:lnTo>
                    <a:pt x="272" y="122"/>
                  </a:lnTo>
                  <a:lnTo>
                    <a:pt x="278" y="127"/>
                  </a:lnTo>
                  <a:lnTo>
                    <a:pt x="287" y="127"/>
                  </a:lnTo>
                  <a:lnTo>
                    <a:pt x="287" y="163"/>
                  </a:lnTo>
                  <a:lnTo>
                    <a:pt x="246" y="16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2127250" y="276225"/>
            <a:ext cx="5470525" cy="91249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/>
            <a:r>
              <a:rPr lang="en-US" sz="2800" b="1" strike="noStrike" cap="small" noProof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TRANSACTION MONTH v/s AVG. PROFIT SHEET</a:t>
            </a:r>
            <a:endParaRPr lang="en-US" sz="2800" b="1" strike="noStrike" cap="small" noProof="1" dirty="0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Picture 1" descr="Shee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1195070"/>
            <a:ext cx="8903970" cy="35896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8"/>
          <p:cNvGrpSpPr/>
          <p:nvPr/>
        </p:nvGrpSpPr>
        <p:grpSpPr>
          <a:xfrm>
            <a:off x="371475" y="300038"/>
            <a:ext cx="846138" cy="846137"/>
            <a:chOff x="1758" y="973"/>
            <a:chExt cx="937" cy="937"/>
          </a:xfrm>
        </p:grpSpPr>
        <p:sp>
          <p:nvSpPr>
            <p:cNvPr id="5" name="椭圆 4"/>
            <p:cNvSpPr/>
            <p:nvPr/>
          </p:nvSpPr>
          <p:spPr>
            <a:xfrm>
              <a:off x="1758" y="973"/>
              <a:ext cx="937" cy="937"/>
            </a:xfrm>
            <a:prstGeom prst="ellipse">
              <a:avLst/>
            </a:prstGeom>
            <a:solidFill>
              <a:srgbClr val="002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6" name="Freeform 33"/>
            <p:cNvSpPr>
              <a:spLocks noEditPoints="1"/>
            </p:cNvSpPr>
            <p:nvPr/>
          </p:nvSpPr>
          <p:spPr>
            <a:xfrm>
              <a:off x="2034" y="1145"/>
              <a:ext cx="374" cy="570"/>
            </a:xfrm>
            <a:custGeom>
              <a:avLst/>
              <a:gdLst/>
              <a:ahLst/>
              <a:cxnLst>
                <a:cxn ang="0">
                  <a:pos x="398" y="522"/>
                </a:cxn>
                <a:cxn ang="0">
                  <a:pos x="398" y="822"/>
                </a:cxn>
                <a:cxn ang="0">
                  <a:pos x="445" y="844"/>
                </a:cxn>
                <a:cxn ang="0">
                  <a:pos x="0" y="912"/>
                </a:cxn>
                <a:cxn ang="0">
                  <a:pos x="41" y="844"/>
                </a:cxn>
                <a:cxn ang="0">
                  <a:pos x="0" y="463"/>
                </a:cxn>
                <a:cxn ang="0">
                  <a:pos x="445" y="394"/>
                </a:cxn>
                <a:cxn ang="0">
                  <a:pos x="398" y="463"/>
                </a:cxn>
                <a:cxn ang="0">
                  <a:pos x="336" y="522"/>
                </a:cxn>
                <a:cxn ang="0">
                  <a:pos x="263" y="794"/>
                </a:cxn>
                <a:cxn ang="0">
                  <a:pos x="336" y="522"/>
                </a:cxn>
                <a:cxn ang="0">
                  <a:pos x="494" y="152"/>
                </a:cxn>
                <a:cxn ang="0">
                  <a:pos x="499" y="116"/>
                </a:cxn>
                <a:cxn ang="0">
                  <a:pos x="370" y="56"/>
                </a:cxn>
                <a:cxn ang="0">
                  <a:pos x="488" y="0"/>
                </a:cxn>
                <a:cxn ang="0">
                  <a:pos x="357" y="56"/>
                </a:cxn>
                <a:cxn ang="0">
                  <a:pos x="357" y="116"/>
                </a:cxn>
                <a:cxn ang="0">
                  <a:pos x="488" y="174"/>
                </a:cxn>
                <a:cxn ang="0">
                  <a:pos x="494" y="152"/>
                </a:cxn>
                <a:cxn ang="0">
                  <a:pos x="246" y="197"/>
                </a:cxn>
                <a:cxn ang="0">
                  <a:pos x="276" y="204"/>
                </a:cxn>
                <a:cxn ang="0">
                  <a:pos x="325" y="229"/>
                </a:cxn>
                <a:cxn ang="0">
                  <a:pos x="364" y="268"/>
                </a:cxn>
                <a:cxn ang="0">
                  <a:pos x="389" y="317"/>
                </a:cxn>
                <a:cxn ang="0">
                  <a:pos x="41" y="345"/>
                </a:cxn>
                <a:cxn ang="0">
                  <a:pos x="47" y="317"/>
                </a:cxn>
                <a:cxn ang="0">
                  <a:pos x="75" y="268"/>
                </a:cxn>
                <a:cxn ang="0">
                  <a:pos x="113" y="227"/>
                </a:cxn>
                <a:cxn ang="0">
                  <a:pos x="165" y="201"/>
                </a:cxn>
                <a:cxn ang="0">
                  <a:pos x="193" y="163"/>
                </a:cxn>
                <a:cxn ang="0">
                  <a:pos x="156" y="7"/>
                </a:cxn>
                <a:cxn ang="0">
                  <a:pos x="287" y="39"/>
                </a:cxn>
                <a:cxn ang="0">
                  <a:pos x="278" y="41"/>
                </a:cxn>
                <a:cxn ang="0">
                  <a:pos x="265" y="49"/>
                </a:cxn>
                <a:cxn ang="0">
                  <a:pos x="255" y="60"/>
                </a:cxn>
                <a:cxn ang="0">
                  <a:pos x="248" y="75"/>
                </a:cxn>
                <a:cxn ang="0">
                  <a:pos x="248" y="84"/>
                </a:cxn>
                <a:cxn ang="0">
                  <a:pos x="250" y="99"/>
                </a:cxn>
                <a:cxn ang="0">
                  <a:pos x="259" y="114"/>
                </a:cxn>
                <a:cxn ang="0">
                  <a:pos x="272" y="122"/>
                </a:cxn>
                <a:cxn ang="0">
                  <a:pos x="287" y="127"/>
                </a:cxn>
                <a:cxn ang="0">
                  <a:pos x="246" y="163"/>
                </a:cxn>
              </a:cxnLst>
              <a:pathLst>
                <a:path w="499" h="912">
                  <a:moveTo>
                    <a:pt x="398" y="463"/>
                  </a:moveTo>
                  <a:lnTo>
                    <a:pt x="398" y="522"/>
                  </a:lnTo>
                  <a:lnTo>
                    <a:pt x="398" y="794"/>
                  </a:lnTo>
                  <a:lnTo>
                    <a:pt x="398" y="822"/>
                  </a:lnTo>
                  <a:lnTo>
                    <a:pt x="398" y="844"/>
                  </a:lnTo>
                  <a:lnTo>
                    <a:pt x="445" y="844"/>
                  </a:lnTo>
                  <a:lnTo>
                    <a:pt x="445" y="912"/>
                  </a:lnTo>
                  <a:lnTo>
                    <a:pt x="0" y="912"/>
                  </a:lnTo>
                  <a:lnTo>
                    <a:pt x="0" y="844"/>
                  </a:lnTo>
                  <a:lnTo>
                    <a:pt x="41" y="844"/>
                  </a:lnTo>
                  <a:lnTo>
                    <a:pt x="41" y="463"/>
                  </a:lnTo>
                  <a:lnTo>
                    <a:pt x="0" y="463"/>
                  </a:lnTo>
                  <a:lnTo>
                    <a:pt x="0" y="394"/>
                  </a:lnTo>
                  <a:lnTo>
                    <a:pt x="445" y="394"/>
                  </a:lnTo>
                  <a:lnTo>
                    <a:pt x="445" y="463"/>
                  </a:lnTo>
                  <a:lnTo>
                    <a:pt x="398" y="463"/>
                  </a:lnTo>
                  <a:lnTo>
                    <a:pt x="398" y="463"/>
                  </a:lnTo>
                  <a:close/>
                  <a:moveTo>
                    <a:pt x="336" y="522"/>
                  </a:moveTo>
                  <a:lnTo>
                    <a:pt x="263" y="522"/>
                  </a:lnTo>
                  <a:lnTo>
                    <a:pt x="263" y="794"/>
                  </a:lnTo>
                  <a:lnTo>
                    <a:pt x="336" y="794"/>
                  </a:lnTo>
                  <a:lnTo>
                    <a:pt x="336" y="522"/>
                  </a:lnTo>
                  <a:lnTo>
                    <a:pt x="336" y="522"/>
                  </a:lnTo>
                  <a:close/>
                  <a:moveTo>
                    <a:pt x="494" y="152"/>
                  </a:moveTo>
                  <a:lnTo>
                    <a:pt x="370" y="116"/>
                  </a:lnTo>
                  <a:lnTo>
                    <a:pt x="499" y="116"/>
                  </a:lnTo>
                  <a:lnTo>
                    <a:pt x="499" y="56"/>
                  </a:lnTo>
                  <a:lnTo>
                    <a:pt x="370" y="56"/>
                  </a:lnTo>
                  <a:lnTo>
                    <a:pt x="494" y="22"/>
                  </a:lnTo>
                  <a:lnTo>
                    <a:pt x="488" y="0"/>
                  </a:lnTo>
                  <a:lnTo>
                    <a:pt x="353" y="37"/>
                  </a:lnTo>
                  <a:lnTo>
                    <a:pt x="357" y="56"/>
                  </a:lnTo>
                  <a:lnTo>
                    <a:pt x="357" y="116"/>
                  </a:lnTo>
                  <a:lnTo>
                    <a:pt x="357" y="116"/>
                  </a:lnTo>
                  <a:lnTo>
                    <a:pt x="353" y="135"/>
                  </a:lnTo>
                  <a:lnTo>
                    <a:pt x="488" y="174"/>
                  </a:lnTo>
                  <a:lnTo>
                    <a:pt x="494" y="152"/>
                  </a:lnTo>
                  <a:lnTo>
                    <a:pt x="494" y="152"/>
                  </a:lnTo>
                  <a:close/>
                  <a:moveTo>
                    <a:pt x="246" y="163"/>
                  </a:moveTo>
                  <a:lnTo>
                    <a:pt x="246" y="197"/>
                  </a:lnTo>
                  <a:lnTo>
                    <a:pt x="246" y="197"/>
                  </a:lnTo>
                  <a:lnTo>
                    <a:pt x="276" y="204"/>
                  </a:lnTo>
                  <a:lnTo>
                    <a:pt x="302" y="214"/>
                  </a:lnTo>
                  <a:lnTo>
                    <a:pt x="325" y="229"/>
                  </a:lnTo>
                  <a:lnTo>
                    <a:pt x="347" y="246"/>
                  </a:lnTo>
                  <a:lnTo>
                    <a:pt x="364" y="268"/>
                  </a:lnTo>
                  <a:lnTo>
                    <a:pt x="379" y="291"/>
                  </a:lnTo>
                  <a:lnTo>
                    <a:pt x="389" y="317"/>
                  </a:lnTo>
                  <a:lnTo>
                    <a:pt x="396" y="345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7" y="317"/>
                  </a:lnTo>
                  <a:lnTo>
                    <a:pt x="60" y="291"/>
                  </a:lnTo>
                  <a:lnTo>
                    <a:pt x="75" y="268"/>
                  </a:lnTo>
                  <a:lnTo>
                    <a:pt x="92" y="246"/>
                  </a:lnTo>
                  <a:lnTo>
                    <a:pt x="113" y="227"/>
                  </a:lnTo>
                  <a:lnTo>
                    <a:pt x="137" y="212"/>
                  </a:lnTo>
                  <a:lnTo>
                    <a:pt x="165" y="201"/>
                  </a:lnTo>
                  <a:lnTo>
                    <a:pt x="193" y="195"/>
                  </a:lnTo>
                  <a:lnTo>
                    <a:pt x="193" y="163"/>
                  </a:lnTo>
                  <a:lnTo>
                    <a:pt x="156" y="163"/>
                  </a:lnTo>
                  <a:lnTo>
                    <a:pt x="156" y="7"/>
                  </a:lnTo>
                  <a:lnTo>
                    <a:pt x="287" y="7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8" y="41"/>
                  </a:lnTo>
                  <a:lnTo>
                    <a:pt x="272" y="45"/>
                  </a:lnTo>
                  <a:lnTo>
                    <a:pt x="265" y="49"/>
                  </a:lnTo>
                  <a:lnTo>
                    <a:pt x="259" y="54"/>
                  </a:lnTo>
                  <a:lnTo>
                    <a:pt x="255" y="60"/>
                  </a:lnTo>
                  <a:lnTo>
                    <a:pt x="250" y="67"/>
                  </a:lnTo>
                  <a:lnTo>
                    <a:pt x="248" y="75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8" y="92"/>
                  </a:lnTo>
                  <a:lnTo>
                    <a:pt x="250" y="99"/>
                  </a:lnTo>
                  <a:lnTo>
                    <a:pt x="255" y="107"/>
                  </a:lnTo>
                  <a:lnTo>
                    <a:pt x="259" y="114"/>
                  </a:lnTo>
                  <a:lnTo>
                    <a:pt x="265" y="118"/>
                  </a:lnTo>
                  <a:lnTo>
                    <a:pt x="272" y="122"/>
                  </a:lnTo>
                  <a:lnTo>
                    <a:pt x="278" y="127"/>
                  </a:lnTo>
                  <a:lnTo>
                    <a:pt x="287" y="127"/>
                  </a:lnTo>
                  <a:lnTo>
                    <a:pt x="287" y="163"/>
                  </a:lnTo>
                  <a:lnTo>
                    <a:pt x="246" y="16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7" name="直角三角形 6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Copyright Notice"/>
          <p:cNvSpPr/>
          <p:nvPr/>
        </p:nvSpPr>
        <p:spPr bwMode="auto">
          <a:xfrm>
            <a:off x="1631950" y="44767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800" b="1" strike="noStrike" cap="small" noProof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SUBMISSION</a:t>
            </a:r>
            <a:endParaRPr lang="en-US" sz="2800" b="1" strike="noStrike" cap="small" noProof="1" dirty="0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86369" name="矩形 64526"/>
          <p:cNvSpPr/>
          <p:nvPr/>
        </p:nvSpPr>
        <p:spPr>
          <a:xfrm>
            <a:off x="787400" y="1958975"/>
            <a:ext cx="2074863" cy="2136775"/>
          </a:xfrm>
          <a:prstGeom prst="rect">
            <a:avLst/>
          </a:prstGeom>
          <a:solidFill>
            <a:srgbClr val="FF99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charset="-122"/>
            </a:endParaRPr>
          </a:p>
        </p:txBody>
      </p:sp>
      <p:sp>
        <p:nvSpPr>
          <p:cNvPr id="186370" name="文本框 1"/>
          <p:cNvSpPr txBox="1"/>
          <p:nvPr/>
        </p:nvSpPr>
        <p:spPr>
          <a:xfrm>
            <a:off x="3125788" y="2549525"/>
            <a:ext cx="4938712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Arial Unicode MS" panose="020B0604020202020204" charset="-122"/>
                <a:ea typeface="Arial Unicode MS" panose="020B0604020202020204" charset="-122"/>
                <a:sym typeface="方正兰亭黑_GBK" pitchFamily="2" charset="-122"/>
              </a:rPr>
              <a:t>VEDANT A. PANDYA</a:t>
            </a:r>
            <a:endParaRPr lang="en-US" altLang="zh-CN" sz="1200" dirty="0">
              <a:solidFill>
                <a:srgbClr val="404040"/>
              </a:solidFill>
              <a:latin typeface="Arial Unicode MS" panose="020B0604020202020204" charset="-122"/>
              <a:ea typeface="Arial Unicode MS" panose="020B0604020202020204" charset="-122"/>
              <a:sym typeface="方正兰亭黑_GBK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Arial Unicode MS" panose="020B0604020202020204" charset="-122"/>
                <a:ea typeface="Arial Unicode MS" panose="020B0604020202020204" charset="-122"/>
                <a:sym typeface="方正兰亭黑_GBK" pitchFamily="2" charset="-122"/>
              </a:rPr>
              <a:t>PHONE: +91 942 862 1338</a:t>
            </a:r>
            <a:endParaRPr lang="en-US" altLang="zh-CN" sz="1200" dirty="0">
              <a:solidFill>
                <a:srgbClr val="404040"/>
              </a:solidFill>
              <a:latin typeface="Arial Unicode MS" panose="020B0604020202020204" charset="-122"/>
              <a:ea typeface="Arial Unicode MS" panose="020B0604020202020204" charset="-122"/>
              <a:sym typeface="方正兰亭黑_GBK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04040"/>
                </a:solidFill>
                <a:latin typeface="Arial Unicode MS" panose="020B0604020202020204" charset="-122"/>
                <a:ea typeface="Arial Unicode MS" panose="020B0604020202020204" charset="-122"/>
                <a:sym typeface="方正兰亭黑_GBK" pitchFamily="2" charset="-122"/>
              </a:rPr>
              <a:t>EMAIL: PANDYAVED1999@GMAIL.COM</a:t>
            </a:r>
            <a:endParaRPr lang="en-US" altLang="zh-CN" sz="1200" dirty="0">
              <a:solidFill>
                <a:srgbClr val="404040"/>
              </a:solidFill>
              <a:latin typeface="Arial Unicode MS" panose="020B0604020202020204" charset="-122"/>
              <a:ea typeface="Arial Unicode MS" panose="020B0604020202020204" charset="-122"/>
              <a:sym typeface="方正兰亭黑_GBK" pitchFamily="2" charset="-122"/>
            </a:endParaRPr>
          </a:p>
        </p:txBody>
      </p:sp>
      <p:pic>
        <p:nvPicPr>
          <p:cNvPr id="3" name="Picture 2" descr="DP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85" y="2077085"/>
            <a:ext cx="1832610" cy="18662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186369" grpId="0" bldLvl="0" animBg="1"/>
      <p:bldP spid="1863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1562100" y="2443163"/>
            <a:ext cx="6011863" cy="61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32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THANKS</a:t>
            </a:r>
            <a:endParaRPr lang="en-US" altLang="zh-CN" sz="32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grpSp>
        <p:nvGrpSpPr>
          <p:cNvPr id="314412" name="组合 65"/>
          <p:cNvGrpSpPr/>
          <p:nvPr/>
        </p:nvGrpSpPr>
        <p:grpSpPr>
          <a:xfrm>
            <a:off x="4043363" y="1035050"/>
            <a:ext cx="1049337" cy="1052513"/>
            <a:chOff x="5959" y="2302"/>
            <a:chExt cx="937" cy="937"/>
          </a:xfrm>
        </p:grpSpPr>
        <p:sp>
          <p:nvSpPr>
            <p:cNvPr id="6" name="椭圆 5"/>
            <p:cNvSpPr/>
            <p:nvPr/>
          </p:nvSpPr>
          <p:spPr>
            <a:xfrm>
              <a:off x="5959" y="2302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56" name="Freeform 14"/>
            <p:cNvSpPr>
              <a:spLocks noEditPoints="1"/>
            </p:cNvSpPr>
            <p:nvPr/>
          </p:nvSpPr>
          <p:spPr>
            <a:xfrm>
              <a:off x="6199" y="2505"/>
              <a:ext cx="472" cy="539"/>
            </a:xfrm>
            <a:custGeom>
              <a:avLst/>
              <a:gdLst/>
              <a:ahLst/>
              <a:cxnLst>
                <a:cxn ang="0">
                  <a:pos x="268" y="386"/>
                </a:cxn>
                <a:cxn ang="0">
                  <a:pos x="221" y="486"/>
                </a:cxn>
                <a:cxn ang="0">
                  <a:pos x="127" y="621"/>
                </a:cxn>
                <a:cxn ang="0">
                  <a:pos x="0" y="730"/>
                </a:cxn>
                <a:cxn ang="0">
                  <a:pos x="13" y="619"/>
                </a:cxn>
                <a:cxn ang="0">
                  <a:pos x="62" y="465"/>
                </a:cxn>
                <a:cxn ang="0">
                  <a:pos x="152" y="319"/>
                </a:cxn>
                <a:cxn ang="0">
                  <a:pos x="313" y="754"/>
                </a:cxn>
                <a:cxn ang="0">
                  <a:pos x="610" y="236"/>
                </a:cxn>
                <a:cxn ang="0">
                  <a:pos x="621" y="30"/>
                </a:cxn>
                <a:cxn ang="0">
                  <a:pos x="619" y="26"/>
                </a:cxn>
                <a:cxn ang="0">
                  <a:pos x="651" y="3"/>
                </a:cxn>
                <a:cxn ang="0">
                  <a:pos x="662" y="18"/>
                </a:cxn>
                <a:cxn ang="0">
                  <a:pos x="657" y="52"/>
                </a:cxn>
                <a:cxn ang="0">
                  <a:pos x="499" y="150"/>
                </a:cxn>
                <a:cxn ang="0">
                  <a:pos x="510" y="165"/>
                </a:cxn>
                <a:cxn ang="0">
                  <a:pos x="535" y="172"/>
                </a:cxn>
                <a:cxn ang="0">
                  <a:pos x="550" y="191"/>
                </a:cxn>
                <a:cxn ang="0">
                  <a:pos x="576" y="193"/>
                </a:cxn>
                <a:cxn ang="0">
                  <a:pos x="591" y="215"/>
                </a:cxn>
                <a:cxn ang="0">
                  <a:pos x="617" y="217"/>
                </a:cxn>
                <a:cxn ang="0">
                  <a:pos x="612" y="35"/>
                </a:cxn>
                <a:cxn ang="0">
                  <a:pos x="523" y="187"/>
                </a:cxn>
                <a:cxn ang="0">
                  <a:pos x="225" y="702"/>
                </a:cxn>
                <a:cxn ang="0">
                  <a:pos x="565" y="210"/>
                </a:cxn>
                <a:cxn ang="0">
                  <a:pos x="268" y="728"/>
                </a:cxn>
                <a:cxn ang="0">
                  <a:pos x="270" y="180"/>
                </a:cxn>
                <a:cxn ang="0">
                  <a:pos x="283" y="127"/>
                </a:cxn>
                <a:cxn ang="0">
                  <a:pos x="317" y="63"/>
                </a:cxn>
                <a:cxn ang="0">
                  <a:pos x="358" y="22"/>
                </a:cxn>
                <a:cxn ang="0">
                  <a:pos x="394" y="3"/>
                </a:cxn>
                <a:cxn ang="0">
                  <a:pos x="413" y="3"/>
                </a:cxn>
                <a:cxn ang="0">
                  <a:pos x="411" y="13"/>
                </a:cxn>
                <a:cxn ang="0">
                  <a:pos x="398" y="52"/>
                </a:cxn>
                <a:cxn ang="0">
                  <a:pos x="403" y="101"/>
                </a:cxn>
                <a:cxn ang="0">
                  <a:pos x="394" y="135"/>
                </a:cxn>
                <a:cxn ang="0">
                  <a:pos x="360" y="185"/>
                </a:cxn>
                <a:cxn ang="0">
                  <a:pos x="328" y="215"/>
                </a:cxn>
                <a:cxn ang="0">
                  <a:pos x="356" y="39"/>
                </a:cxn>
                <a:cxn ang="0">
                  <a:pos x="362" y="37"/>
                </a:cxn>
                <a:cxn ang="0">
                  <a:pos x="368" y="39"/>
                </a:cxn>
                <a:cxn ang="0">
                  <a:pos x="371" y="50"/>
                </a:cxn>
                <a:cxn ang="0">
                  <a:pos x="347" y="75"/>
                </a:cxn>
                <a:cxn ang="0">
                  <a:pos x="315" y="131"/>
                </a:cxn>
                <a:cxn ang="0">
                  <a:pos x="302" y="170"/>
                </a:cxn>
                <a:cxn ang="0">
                  <a:pos x="291" y="172"/>
                </a:cxn>
                <a:cxn ang="0">
                  <a:pos x="287" y="167"/>
                </a:cxn>
                <a:cxn ang="0">
                  <a:pos x="285" y="161"/>
                </a:cxn>
                <a:cxn ang="0">
                  <a:pos x="315" y="93"/>
                </a:cxn>
                <a:cxn ang="0">
                  <a:pos x="356" y="39"/>
                </a:cxn>
                <a:cxn ang="0">
                  <a:pos x="323" y="223"/>
                </a:cxn>
                <a:cxn ang="0">
                  <a:pos x="161" y="313"/>
                </a:cxn>
                <a:cxn ang="0">
                  <a:pos x="289" y="212"/>
                </a:cxn>
              </a:cxnLst>
              <a:pathLst>
                <a:path w="662" h="754">
                  <a:moveTo>
                    <a:pt x="152" y="319"/>
                  </a:moveTo>
                  <a:lnTo>
                    <a:pt x="152" y="319"/>
                  </a:lnTo>
                  <a:lnTo>
                    <a:pt x="268" y="386"/>
                  </a:lnTo>
                  <a:lnTo>
                    <a:pt x="268" y="386"/>
                  </a:lnTo>
                  <a:lnTo>
                    <a:pt x="246" y="437"/>
                  </a:lnTo>
                  <a:lnTo>
                    <a:pt x="221" y="486"/>
                  </a:lnTo>
                  <a:lnTo>
                    <a:pt x="193" y="533"/>
                  </a:lnTo>
                  <a:lnTo>
                    <a:pt x="161" y="578"/>
                  </a:lnTo>
                  <a:lnTo>
                    <a:pt x="127" y="621"/>
                  </a:lnTo>
                  <a:lnTo>
                    <a:pt x="88" y="660"/>
                  </a:lnTo>
                  <a:lnTo>
                    <a:pt x="45" y="696"/>
                  </a:lnTo>
                  <a:lnTo>
                    <a:pt x="0" y="730"/>
                  </a:lnTo>
                  <a:lnTo>
                    <a:pt x="0" y="730"/>
                  </a:lnTo>
                  <a:lnTo>
                    <a:pt x="4" y="675"/>
                  </a:lnTo>
                  <a:lnTo>
                    <a:pt x="13" y="619"/>
                  </a:lnTo>
                  <a:lnTo>
                    <a:pt x="26" y="568"/>
                  </a:lnTo>
                  <a:lnTo>
                    <a:pt x="43" y="514"/>
                  </a:lnTo>
                  <a:lnTo>
                    <a:pt x="62" y="465"/>
                  </a:lnTo>
                  <a:lnTo>
                    <a:pt x="88" y="414"/>
                  </a:lnTo>
                  <a:lnTo>
                    <a:pt x="118" y="366"/>
                  </a:lnTo>
                  <a:lnTo>
                    <a:pt x="152" y="319"/>
                  </a:lnTo>
                  <a:lnTo>
                    <a:pt x="152" y="319"/>
                  </a:lnTo>
                  <a:close/>
                  <a:moveTo>
                    <a:pt x="610" y="236"/>
                  </a:moveTo>
                  <a:lnTo>
                    <a:pt x="313" y="754"/>
                  </a:lnTo>
                  <a:lnTo>
                    <a:pt x="276" y="732"/>
                  </a:lnTo>
                  <a:lnTo>
                    <a:pt x="576" y="217"/>
                  </a:lnTo>
                  <a:lnTo>
                    <a:pt x="610" y="236"/>
                  </a:lnTo>
                  <a:lnTo>
                    <a:pt x="610" y="236"/>
                  </a:lnTo>
                  <a:close/>
                  <a:moveTo>
                    <a:pt x="653" y="50"/>
                  </a:moveTo>
                  <a:lnTo>
                    <a:pt x="621" y="30"/>
                  </a:lnTo>
                  <a:lnTo>
                    <a:pt x="617" y="28"/>
                  </a:lnTo>
                  <a:lnTo>
                    <a:pt x="619" y="26"/>
                  </a:lnTo>
                  <a:lnTo>
                    <a:pt x="619" y="26"/>
                  </a:lnTo>
                  <a:lnTo>
                    <a:pt x="632" y="13"/>
                  </a:lnTo>
                  <a:lnTo>
                    <a:pt x="642" y="7"/>
                  </a:lnTo>
                  <a:lnTo>
                    <a:pt x="651" y="3"/>
                  </a:lnTo>
                  <a:lnTo>
                    <a:pt x="657" y="5"/>
                  </a:lnTo>
                  <a:lnTo>
                    <a:pt x="662" y="9"/>
                  </a:lnTo>
                  <a:lnTo>
                    <a:pt x="662" y="18"/>
                  </a:lnTo>
                  <a:lnTo>
                    <a:pt x="662" y="30"/>
                  </a:lnTo>
                  <a:lnTo>
                    <a:pt x="657" y="48"/>
                  </a:lnTo>
                  <a:lnTo>
                    <a:pt x="657" y="52"/>
                  </a:lnTo>
                  <a:lnTo>
                    <a:pt x="653" y="50"/>
                  </a:lnTo>
                  <a:lnTo>
                    <a:pt x="653" y="50"/>
                  </a:lnTo>
                  <a:close/>
                  <a:moveTo>
                    <a:pt x="499" y="150"/>
                  </a:moveTo>
                  <a:lnTo>
                    <a:pt x="499" y="150"/>
                  </a:lnTo>
                  <a:lnTo>
                    <a:pt x="501" y="159"/>
                  </a:lnTo>
                  <a:lnTo>
                    <a:pt x="510" y="165"/>
                  </a:lnTo>
                  <a:lnTo>
                    <a:pt x="520" y="170"/>
                  </a:lnTo>
                  <a:lnTo>
                    <a:pt x="535" y="172"/>
                  </a:lnTo>
                  <a:lnTo>
                    <a:pt x="535" y="172"/>
                  </a:lnTo>
                  <a:lnTo>
                    <a:pt x="542" y="182"/>
                  </a:lnTo>
                  <a:lnTo>
                    <a:pt x="546" y="187"/>
                  </a:lnTo>
                  <a:lnTo>
                    <a:pt x="550" y="191"/>
                  </a:lnTo>
                  <a:lnTo>
                    <a:pt x="555" y="193"/>
                  </a:lnTo>
                  <a:lnTo>
                    <a:pt x="561" y="195"/>
                  </a:lnTo>
                  <a:lnTo>
                    <a:pt x="576" y="193"/>
                  </a:lnTo>
                  <a:lnTo>
                    <a:pt x="576" y="193"/>
                  </a:lnTo>
                  <a:lnTo>
                    <a:pt x="583" y="206"/>
                  </a:lnTo>
                  <a:lnTo>
                    <a:pt x="591" y="215"/>
                  </a:lnTo>
                  <a:lnTo>
                    <a:pt x="597" y="217"/>
                  </a:lnTo>
                  <a:lnTo>
                    <a:pt x="604" y="219"/>
                  </a:lnTo>
                  <a:lnTo>
                    <a:pt x="617" y="217"/>
                  </a:lnTo>
                  <a:lnTo>
                    <a:pt x="617" y="217"/>
                  </a:lnTo>
                  <a:lnTo>
                    <a:pt x="653" y="60"/>
                  </a:lnTo>
                  <a:lnTo>
                    <a:pt x="612" y="35"/>
                  </a:lnTo>
                  <a:lnTo>
                    <a:pt x="499" y="150"/>
                  </a:lnTo>
                  <a:lnTo>
                    <a:pt x="499" y="150"/>
                  </a:lnTo>
                  <a:close/>
                  <a:moveTo>
                    <a:pt x="523" y="187"/>
                  </a:moveTo>
                  <a:lnTo>
                    <a:pt x="488" y="165"/>
                  </a:lnTo>
                  <a:lnTo>
                    <a:pt x="189" y="683"/>
                  </a:lnTo>
                  <a:lnTo>
                    <a:pt x="225" y="702"/>
                  </a:lnTo>
                  <a:lnTo>
                    <a:pt x="523" y="187"/>
                  </a:lnTo>
                  <a:lnTo>
                    <a:pt x="523" y="187"/>
                  </a:lnTo>
                  <a:close/>
                  <a:moveTo>
                    <a:pt x="565" y="210"/>
                  </a:moveTo>
                  <a:lnTo>
                    <a:pt x="531" y="191"/>
                  </a:lnTo>
                  <a:lnTo>
                    <a:pt x="231" y="709"/>
                  </a:lnTo>
                  <a:lnTo>
                    <a:pt x="268" y="728"/>
                  </a:lnTo>
                  <a:lnTo>
                    <a:pt x="565" y="210"/>
                  </a:lnTo>
                  <a:lnTo>
                    <a:pt x="565" y="210"/>
                  </a:lnTo>
                  <a:close/>
                  <a:moveTo>
                    <a:pt x="270" y="180"/>
                  </a:moveTo>
                  <a:lnTo>
                    <a:pt x="270" y="180"/>
                  </a:lnTo>
                  <a:lnTo>
                    <a:pt x="276" y="152"/>
                  </a:lnTo>
                  <a:lnTo>
                    <a:pt x="283" y="127"/>
                  </a:lnTo>
                  <a:lnTo>
                    <a:pt x="293" y="103"/>
                  </a:lnTo>
                  <a:lnTo>
                    <a:pt x="304" y="82"/>
                  </a:lnTo>
                  <a:lnTo>
                    <a:pt x="317" y="63"/>
                  </a:lnTo>
                  <a:lnTo>
                    <a:pt x="330" y="48"/>
                  </a:lnTo>
                  <a:lnTo>
                    <a:pt x="343" y="35"/>
                  </a:lnTo>
                  <a:lnTo>
                    <a:pt x="358" y="22"/>
                  </a:lnTo>
                  <a:lnTo>
                    <a:pt x="371" y="13"/>
                  </a:lnTo>
                  <a:lnTo>
                    <a:pt x="383" y="7"/>
                  </a:lnTo>
                  <a:lnTo>
                    <a:pt x="394" y="3"/>
                  </a:lnTo>
                  <a:lnTo>
                    <a:pt x="403" y="0"/>
                  </a:lnTo>
                  <a:lnTo>
                    <a:pt x="409" y="0"/>
                  </a:lnTo>
                  <a:lnTo>
                    <a:pt x="413" y="3"/>
                  </a:lnTo>
                  <a:lnTo>
                    <a:pt x="413" y="7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05" y="26"/>
                  </a:lnTo>
                  <a:lnTo>
                    <a:pt x="401" y="39"/>
                  </a:lnTo>
                  <a:lnTo>
                    <a:pt x="398" y="52"/>
                  </a:lnTo>
                  <a:lnTo>
                    <a:pt x="401" y="65"/>
                  </a:lnTo>
                  <a:lnTo>
                    <a:pt x="403" y="88"/>
                  </a:lnTo>
                  <a:lnTo>
                    <a:pt x="403" y="101"/>
                  </a:lnTo>
                  <a:lnTo>
                    <a:pt x="401" y="116"/>
                  </a:lnTo>
                  <a:lnTo>
                    <a:pt x="401" y="116"/>
                  </a:lnTo>
                  <a:lnTo>
                    <a:pt x="394" y="135"/>
                  </a:lnTo>
                  <a:lnTo>
                    <a:pt x="386" y="152"/>
                  </a:lnTo>
                  <a:lnTo>
                    <a:pt x="373" y="170"/>
                  </a:lnTo>
                  <a:lnTo>
                    <a:pt x="360" y="185"/>
                  </a:lnTo>
                  <a:lnTo>
                    <a:pt x="338" y="206"/>
                  </a:lnTo>
                  <a:lnTo>
                    <a:pt x="330" y="212"/>
                  </a:lnTo>
                  <a:lnTo>
                    <a:pt x="328" y="215"/>
                  </a:lnTo>
                  <a:lnTo>
                    <a:pt x="270" y="180"/>
                  </a:lnTo>
                  <a:lnTo>
                    <a:pt x="270" y="180"/>
                  </a:lnTo>
                  <a:close/>
                  <a:moveTo>
                    <a:pt x="356" y="39"/>
                  </a:moveTo>
                  <a:lnTo>
                    <a:pt x="356" y="39"/>
                  </a:lnTo>
                  <a:lnTo>
                    <a:pt x="360" y="37"/>
                  </a:lnTo>
                  <a:lnTo>
                    <a:pt x="362" y="37"/>
                  </a:lnTo>
                  <a:lnTo>
                    <a:pt x="366" y="37"/>
                  </a:lnTo>
                  <a:lnTo>
                    <a:pt x="368" y="39"/>
                  </a:lnTo>
                  <a:lnTo>
                    <a:pt x="368" y="39"/>
                  </a:lnTo>
                  <a:lnTo>
                    <a:pt x="371" y="41"/>
                  </a:lnTo>
                  <a:lnTo>
                    <a:pt x="371" y="45"/>
                  </a:lnTo>
                  <a:lnTo>
                    <a:pt x="371" y="50"/>
                  </a:lnTo>
                  <a:lnTo>
                    <a:pt x="368" y="52"/>
                  </a:lnTo>
                  <a:lnTo>
                    <a:pt x="368" y="52"/>
                  </a:lnTo>
                  <a:lnTo>
                    <a:pt x="347" y="75"/>
                  </a:lnTo>
                  <a:lnTo>
                    <a:pt x="330" y="101"/>
                  </a:lnTo>
                  <a:lnTo>
                    <a:pt x="330" y="101"/>
                  </a:lnTo>
                  <a:lnTo>
                    <a:pt x="315" y="131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2" y="170"/>
                  </a:lnTo>
                  <a:lnTo>
                    <a:pt x="300" y="172"/>
                  </a:lnTo>
                  <a:lnTo>
                    <a:pt x="296" y="172"/>
                  </a:lnTo>
                  <a:lnTo>
                    <a:pt x="291" y="172"/>
                  </a:lnTo>
                  <a:lnTo>
                    <a:pt x="291" y="172"/>
                  </a:lnTo>
                  <a:lnTo>
                    <a:pt x="289" y="170"/>
                  </a:lnTo>
                  <a:lnTo>
                    <a:pt x="287" y="167"/>
                  </a:lnTo>
                  <a:lnTo>
                    <a:pt x="285" y="163"/>
                  </a:lnTo>
                  <a:lnTo>
                    <a:pt x="285" y="161"/>
                  </a:lnTo>
                  <a:lnTo>
                    <a:pt x="285" y="161"/>
                  </a:lnTo>
                  <a:lnTo>
                    <a:pt x="298" y="125"/>
                  </a:lnTo>
                  <a:lnTo>
                    <a:pt x="315" y="93"/>
                  </a:lnTo>
                  <a:lnTo>
                    <a:pt x="315" y="93"/>
                  </a:lnTo>
                  <a:lnTo>
                    <a:pt x="334" y="65"/>
                  </a:lnTo>
                  <a:lnTo>
                    <a:pt x="356" y="39"/>
                  </a:lnTo>
                  <a:lnTo>
                    <a:pt x="356" y="39"/>
                  </a:lnTo>
                  <a:close/>
                  <a:moveTo>
                    <a:pt x="161" y="313"/>
                  </a:moveTo>
                  <a:lnTo>
                    <a:pt x="272" y="377"/>
                  </a:lnTo>
                  <a:lnTo>
                    <a:pt x="323" y="223"/>
                  </a:lnTo>
                  <a:lnTo>
                    <a:pt x="266" y="189"/>
                  </a:lnTo>
                  <a:lnTo>
                    <a:pt x="161" y="313"/>
                  </a:lnTo>
                  <a:lnTo>
                    <a:pt x="161" y="313"/>
                  </a:lnTo>
                  <a:close/>
                  <a:moveTo>
                    <a:pt x="184" y="313"/>
                  </a:moveTo>
                  <a:lnTo>
                    <a:pt x="219" y="332"/>
                  </a:lnTo>
                  <a:lnTo>
                    <a:pt x="289" y="212"/>
                  </a:lnTo>
                  <a:lnTo>
                    <a:pt x="270" y="202"/>
                  </a:lnTo>
                  <a:lnTo>
                    <a:pt x="184" y="3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等腰三角形 2"/>
          <p:cNvSpPr/>
          <p:nvPr/>
        </p:nvSpPr>
        <p:spPr>
          <a:xfrm rot="8100000">
            <a:off x="2611438" y="10144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270250" y="170656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451600" y="103663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611813" y="1797050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bldLvl="0" animBg="1"/>
      <p:bldP spid="7" grpId="0" bldLvl="0" animBg="1"/>
      <p:bldP spid="5" grpId="0" bldLvl="0" animBg="1"/>
      <p:bldP spid="4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28356" name="标题 1"/>
          <p:cNvSpPr txBox="1"/>
          <p:nvPr/>
        </p:nvSpPr>
        <p:spPr>
          <a:xfrm>
            <a:off x="3200400" y="66675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ENTIRE DASHBOARD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70263" y="1363663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PROFIT v/s CUSTOMER ID SHEET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540125" y="2070100"/>
            <a:ext cx="3678238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GENDER v/s AVG. PROFIT SHEET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708400" y="2767013"/>
            <a:ext cx="3679825" cy="318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BRAND WISE PROFIT SHEET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878263" y="3473450"/>
            <a:ext cx="3678238" cy="5708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TRANSACTION MONTH v/s AVG. PROFIT SHEET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05" y="2362835"/>
            <a:ext cx="2022475" cy="417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2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CONTENTS</a:t>
            </a:r>
            <a:endParaRPr lang="en-US" altLang="zh-CN" sz="2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49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49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49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49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5" grpId="0"/>
      <p:bldP spid="6" grpId="0"/>
      <p:bldP spid="7" grpId="0"/>
      <p:bldP spid="8" grpId="0"/>
      <p:bldP spid="4" grpId="0" bldLvl="0" animBg="1"/>
      <p:bldP spid="3" grpId="0"/>
      <p:bldP spid="11" grpId="0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712720" y="1533525"/>
            <a:ext cx="385127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0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DASHBOARD</a:t>
            </a:r>
            <a:endParaRPr lang="en-US" altLang="zh-CN" sz="60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algn="dist"/>
            <a:endParaRPr lang="en-US" altLang="zh-CN" sz="60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2224088" y="2297113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23190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6607175" y="240347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4373" name="组合 48"/>
          <p:cNvGrpSpPr/>
          <p:nvPr/>
        </p:nvGrpSpPr>
        <p:grpSpPr>
          <a:xfrm>
            <a:off x="7875588" y="300038"/>
            <a:ext cx="846137" cy="846137"/>
            <a:chOff x="1758" y="973"/>
            <a:chExt cx="937" cy="937"/>
          </a:xfrm>
        </p:grpSpPr>
        <p:sp>
          <p:nvSpPr>
            <p:cNvPr id="16" name="椭圆 15"/>
            <p:cNvSpPr/>
            <p:nvPr/>
          </p:nvSpPr>
          <p:spPr>
            <a:xfrm>
              <a:off x="1758" y="973"/>
              <a:ext cx="937" cy="937"/>
            </a:xfrm>
            <a:prstGeom prst="ellipse">
              <a:avLst/>
            </a:prstGeom>
            <a:solidFill>
              <a:srgbClr val="002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76" name="Freeform 33"/>
            <p:cNvSpPr>
              <a:spLocks noEditPoints="1"/>
            </p:cNvSpPr>
            <p:nvPr/>
          </p:nvSpPr>
          <p:spPr>
            <a:xfrm>
              <a:off x="2034" y="1145"/>
              <a:ext cx="374" cy="570"/>
            </a:xfrm>
            <a:custGeom>
              <a:avLst/>
              <a:gdLst/>
              <a:ahLst/>
              <a:cxnLst>
                <a:cxn ang="0">
                  <a:pos x="398" y="522"/>
                </a:cxn>
                <a:cxn ang="0">
                  <a:pos x="398" y="822"/>
                </a:cxn>
                <a:cxn ang="0">
                  <a:pos x="445" y="844"/>
                </a:cxn>
                <a:cxn ang="0">
                  <a:pos x="0" y="912"/>
                </a:cxn>
                <a:cxn ang="0">
                  <a:pos x="41" y="844"/>
                </a:cxn>
                <a:cxn ang="0">
                  <a:pos x="0" y="463"/>
                </a:cxn>
                <a:cxn ang="0">
                  <a:pos x="445" y="394"/>
                </a:cxn>
                <a:cxn ang="0">
                  <a:pos x="398" y="463"/>
                </a:cxn>
                <a:cxn ang="0">
                  <a:pos x="336" y="522"/>
                </a:cxn>
                <a:cxn ang="0">
                  <a:pos x="263" y="794"/>
                </a:cxn>
                <a:cxn ang="0">
                  <a:pos x="336" y="522"/>
                </a:cxn>
                <a:cxn ang="0">
                  <a:pos x="494" y="152"/>
                </a:cxn>
                <a:cxn ang="0">
                  <a:pos x="499" y="116"/>
                </a:cxn>
                <a:cxn ang="0">
                  <a:pos x="370" y="56"/>
                </a:cxn>
                <a:cxn ang="0">
                  <a:pos x="488" y="0"/>
                </a:cxn>
                <a:cxn ang="0">
                  <a:pos x="357" y="56"/>
                </a:cxn>
                <a:cxn ang="0">
                  <a:pos x="357" y="116"/>
                </a:cxn>
                <a:cxn ang="0">
                  <a:pos x="488" y="174"/>
                </a:cxn>
                <a:cxn ang="0">
                  <a:pos x="494" y="152"/>
                </a:cxn>
                <a:cxn ang="0">
                  <a:pos x="246" y="197"/>
                </a:cxn>
                <a:cxn ang="0">
                  <a:pos x="276" y="204"/>
                </a:cxn>
                <a:cxn ang="0">
                  <a:pos x="325" y="229"/>
                </a:cxn>
                <a:cxn ang="0">
                  <a:pos x="364" y="268"/>
                </a:cxn>
                <a:cxn ang="0">
                  <a:pos x="389" y="317"/>
                </a:cxn>
                <a:cxn ang="0">
                  <a:pos x="41" y="345"/>
                </a:cxn>
                <a:cxn ang="0">
                  <a:pos x="47" y="317"/>
                </a:cxn>
                <a:cxn ang="0">
                  <a:pos x="75" y="268"/>
                </a:cxn>
                <a:cxn ang="0">
                  <a:pos x="113" y="227"/>
                </a:cxn>
                <a:cxn ang="0">
                  <a:pos x="165" y="201"/>
                </a:cxn>
                <a:cxn ang="0">
                  <a:pos x="193" y="163"/>
                </a:cxn>
                <a:cxn ang="0">
                  <a:pos x="156" y="7"/>
                </a:cxn>
                <a:cxn ang="0">
                  <a:pos x="287" y="39"/>
                </a:cxn>
                <a:cxn ang="0">
                  <a:pos x="278" y="41"/>
                </a:cxn>
                <a:cxn ang="0">
                  <a:pos x="265" y="49"/>
                </a:cxn>
                <a:cxn ang="0">
                  <a:pos x="255" y="60"/>
                </a:cxn>
                <a:cxn ang="0">
                  <a:pos x="248" y="75"/>
                </a:cxn>
                <a:cxn ang="0">
                  <a:pos x="248" y="84"/>
                </a:cxn>
                <a:cxn ang="0">
                  <a:pos x="250" y="99"/>
                </a:cxn>
                <a:cxn ang="0">
                  <a:pos x="259" y="114"/>
                </a:cxn>
                <a:cxn ang="0">
                  <a:pos x="272" y="122"/>
                </a:cxn>
                <a:cxn ang="0">
                  <a:pos x="287" y="127"/>
                </a:cxn>
                <a:cxn ang="0">
                  <a:pos x="246" y="163"/>
                </a:cxn>
              </a:cxnLst>
              <a:pathLst>
                <a:path w="499" h="912">
                  <a:moveTo>
                    <a:pt x="398" y="463"/>
                  </a:moveTo>
                  <a:lnTo>
                    <a:pt x="398" y="522"/>
                  </a:lnTo>
                  <a:lnTo>
                    <a:pt x="398" y="794"/>
                  </a:lnTo>
                  <a:lnTo>
                    <a:pt x="398" y="822"/>
                  </a:lnTo>
                  <a:lnTo>
                    <a:pt x="398" y="844"/>
                  </a:lnTo>
                  <a:lnTo>
                    <a:pt x="445" y="844"/>
                  </a:lnTo>
                  <a:lnTo>
                    <a:pt x="445" y="912"/>
                  </a:lnTo>
                  <a:lnTo>
                    <a:pt x="0" y="912"/>
                  </a:lnTo>
                  <a:lnTo>
                    <a:pt x="0" y="844"/>
                  </a:lnTo>
                  <a:lnTo>
                    <a:pt x="41" y="844"/>
                  </a:lnTo>
                  <a:lnTo>
                    <a:pt x="41" y="463"/>
                  </a:lnTo>
                  <a:lnTo>
                    <a:pt x="0" y="463"/>
                  </a:lnTo>
                  <a:lnTo>
                    <a:pt x="0" y="394"/>
                  </a:lnTo>
                  <a:lnTo>
                    <a:pt x="445" y="394"/>
                  </a:lnTo>
                  <a:lnTo>
                    <a:pt x="445" y="463"/>
                  </a:lnTo>
                  <a:lnTo>
                    <a:pt x="398" y="463"/>
                  </a:lnTo>
                  <a:lnTo>
                    <a:pt x="398" y="463"/>
                  </a:lnTo>
                  <a:close/>
                  <a:moveTo>
                    <a:pt x="336" y="522"/>
                  </a:moveTo>
                  <a:lnTo>
                    <a:pt x="263" y="522"/>
                  </a:lnTo>
                  <a:lnTo>
                    <a:pt x="263" y="794"/>
                  </a:lnTo>
                  <a:lnTo>
                    <a:pt x="336" y="794"/>
                  </a:lnTo>
                  <a:lnTo>
                    <a:pt x="336" y="522"/>
                  </a:lnTo>
                  <a:lnTo>
                    <a:pt x="336" y="522"/>
                  </a:lnTo>
                  <a:close/>
                  <a:moveTo>
                    <a:pt x="494" y="152"/>
                  </a:moveTo>
                  <a:lnTo>
                    <a:pt x="370" y="116"/>
                  </a:lnTo>
                  <a:lnTo>
                    <a:pt x="499" y="116"/>
                  </a:lnTo>
                  <a:lnTo>
                    <a:pt x="499" y="56"/>
                  </a:lnTo>
                  <a:lnTo>
                    <a:pt x="370" y="56"/>
                  </a:lnTo>
                  <a:lnTo>
                    <a:pt x="494" y="22"/>
                  </a:lnTo>
                  <a:lnTo>
                    <a:pt x="488" y="0"/>
                  </a:lnTo>
                  <a:lnTo>
                    <a:pt x="353" y="37"/>
                  </a:lnTo>
                  <a:lnTo>
                    <a:pt x="357" y="56"/>
                  </a:lnTo>
                  <a:lnTo>
                    <a:pt x="357" y="116"/>
                  </a:lnTo>
                  <a:lnTo>
                    <a:pt x="357" y="116"/>
                  </a:lnTo>
                  <a:lnTo>
                    <a:pt x="353" y="135"/>
                  </a:lnTo>
                  <a:lnTo>
                    <a:pt x="488" y="174"/>
                  </a:lnTo>
                  <a:lnTo>
                    <a:pt x="494" y="152"/>
                  </a:lnTo>
                  <a:lnTo>
                    <a:pt x="494" y="152"/>
                  </a:lnTo>
                  <a:close/>
                  <a:moveTo>
                    <a:pt x="246" y="163"/>
                  </a:moveTo>
                  <a:lnTo>
                    <a:pt x="246" y="197"/>
                  </a:lnTo>
                  <a:lnTo>
                    <a:pt x="246" y="197"/>
                  </a:lnTo>
                  <a:lnTo>
                    <a:pt x="276" y="204"/>
                  </a:lnTo>
                  <a:lnTo>
                    <a:pt x="302" y="214"/>
                  </a:lnTo>
                  <a:lnTo>
                    <a:pt x="325" y="229"/>
                  </a:lnTo>
                  <a:lnTo>
                    <a:pt x="347" y="246"/>
                  </a:lnTo>
                  <a:lnTo>
                    <a:pt x="364" y="268"/>
                  </a:lnTo>
                  <a:lnTo>
                    <a:pt x="379" y="291"/>
                  </a:lnTo>
                  <a:lnTo>
                    <a:pt x="389" y="317"/>
                  </a:lnTo>
                  <a:lnTo>
                    <a:pt x="396" y="345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7" y="317"/>
                  </a:lnTo>
                  <a:lnTo>
                    <a:pt x="60" y="291"/>
                  </a:lnTo>
                  <a:lnTo>
                    <a:pt x="75" y="268"/>
                  </a:lnTo>
                  <a:lnTo>
                    <a:pt x="92" y="246"/>
                  </a:lnTo>
                  <a:lnTo>
                    <a:pt x="113" y="227"/>
                  </a:lnTo>
                  <a:lnTo>
                    <a:pt x="137" y="212"/>
                  </a:lnTo>
                  <a:lnTo>
                    <a:pt x="165" y="201"/>
                  </a:lnTo>
                  <a:lnTo>
                    <a:pt x="193" y="195"/>
                  </a:lnTo>
                  <a:lnTo>
                    <a:pt x="193" y="163"/>
                  </a:lnTo>
                  <a:lnTo>
                    <a:pt x="156" y="163"/>
                  </a:lnTo>
                  <a:lnTo>
                    <a:pt x="156" y="7"/>
                  </a:lnTo>
                  <a:lnTo>
                    <a:pt x="287" y="7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8" y="41"/>
                  </a:lnTo>
                  <a:lnTo>
                    <a:pt x="272" y="45"/>
                  </a:lnTo>
                  <a:lnTo>
                    <a:pt x="265" y="49"/>
                  </a:lnTo>
                  <a:lnTo>
                    <a:pt x="259" y="54"/>
                  </a:lnTo>
                  <a:lnTo>
                    <a:pt x="255" y="60"/>
                  </a:lnTo>
                  <a:lnTo>
                    <a:pt x="250" y="67"/>
                  </a:lnTo>
                  <a:lnTo>
                    <a:pt x="248" y="75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8" y="92"/>
                  </a:lnTo>
                  <a:lnTo>
                    <a:pt x="250" y="99"/>
                  </a:lnTo>
                  <a:lnTo>
                    <a:pt x="255" y="107"/>
                  </a:lnTo>
                  <a:lnTo>
                    <a:pt x="259" y="114"/>
                  </a:lnTo>
                  <a:lnTo>
                    <a:pt x="265" y="118"/>
                  </a:lnTo>
                  <a:lnTo>
                    <a:pt x="272" y="122"/>
                  </a:lnTo>
                  <a:lnTo>
                    <a:pt x="278" y="127"/>
                  </a:lnTo>
                  <a:lnTo>
                    <a:pt x="287" y="127"/>
                  </a:lnTo>
                  <a:lnTo>
                    <a:pt x="287" y="163"/>
                  </a:lnTo>
                  <a:lnTo>
                    <a:pt x="246" y="16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4500245" y="190500"/>
            <a:ext cx="311848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/>
            <a:r>
              <a:rPr lang="en-US" sz="2800" b="1" strike="noStrike" cap="small" noProof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DASHBOARD</a:t>
            </a:r>
            <a:endParaRPr lang="en-US" sz="2800" b="1" strike="noStrike" cap="small" noProof="1" dirty="0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16200000">
            <a:off x="8384381" y="4396581"/>
            <a:ext cx="782638" cy="78105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2" name="Picture 1" descr="Dashboard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355" y="633730"/>
            <a:ext cx="5633085" cy="45065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1397000"/>
            <a:ext cx="1951990" cy="2971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sz="1600"/>
              <a:t>PROFIT DASHBOARD INDICATES THAT BASED ON PROFITS THERE ARE MANY INSIGHTS AILABLE TO EXTRACT.</a:t>
            </a:r>
            <a:endParaRPr lang="en-US" sz="1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animBg="1"/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608580" y="1027430"/>
            <a:ext cx="38512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x-none" sz="4000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+mn-ea"/>
              </a:rPr>
              <a:t>PROFIT v/s CUSTOMER ID SHEET</a:t>
            </a:r>
            <a:endParaRPr lang="en-US" altLang="zh-CN" sz="60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2224088" y="2297113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23190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6607175" y="240347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48"/>
          <p:cNvGrpSpPr/>
          <p:nvPr/>
        </p:nvGrpSpPr>
        <p:grpSpPr>
          <a:xfrm>
            <a:off x="371475" y="300038"/>
            <a:ext cx="846138" cy="846137"/>
            <a:chOff x="1758" y="973"/>
            <a:chExt cx="937" cy="937"/>
          </a:xfrm>
        </p:grpSpPr>
        <p:sp>
          <p:nvSpPr>
            <p:cNvPr id="10" name="椭圆 9"/>
            <p:cNvSpPr/>
            <p:nvPr/>
          </p:nvSpPr>
          <p:spPr>
            <a:xfrm>
              <a:off x="1758" y="973"/>
              <a:ext cx="937" cy="93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>
            <a:xfrm>
              <a:off x="2034" y="1145"/>
              <a:ext cx="374" cy="570"/>
            </a:xfrm>
            <a:custGeom>
              <a:avLst/>
              <a:gdLst/>
              <a:ahLst/>
              <a:cxnLst>
                <a:cxn ang="0">
                  <a:pos x="398" y="522"/>
                </a:cxn>
                <a:cxn ang="0">
                  <a:pos x="398" y="822"/>
                </a:cxn>
                <a:cxn ang="0">
                  <a:pos x="445" y="844"/>
                </a:cxn>
                <a:cxn ang="0">
                  <a:pos x="0" y="912"/>
                </a:cxn>
                <a:cxn ang="0">
                  <a:pos x="41" y="844"/>
                </a:cxn>
                <a:cxn ang="0">
                  <a:pos x="0" y="463"/>
                </a:cxn>
                <a:cxn ang="0">
                  <a:pos x="445" y="394"/>
                </a:cxn>
                <a:cxn ang="0">
                  <a:pos x="398" y="463"/>
                </a:cxn>
                <a:cxn ang="0">
                  <a:pos x="336" y="522"/>
                </a:cxn>
                <a:cxn ang="0">
                  <a:pos x="263" y="794"/>
                </a:cxn>
                <a:cxn ang="0">
                  <a:pos x="336" y="522"/>
                </a:cxn>
                <a:cxn ang="0">
                  <a:pos x="494" y="152"/>
                </a:cxn>
                <a:cxn ang="0">
                  <a:pos x="499" y="116"/>
                </a:cxn>
                <a:cxn ang="0">
                  <a:pos x="370" y="56"/>
                </a:cxn>
                <a:cxn ang="0">
                  <a:pos x="488" y="0"/>
                </a:cxn>
                <a:cxn ang="0">
                  <a:pos x="357" y="56"/>
                </a:cxn>
                <a:cxn ang="0">
                  <a:pos x="357" y="116"/>
                </a:cxn>
                <a:cxn ang="0">
                  <a:pos x="488" y="174"/>
                </a:cxn>
                <a:cxn ang="0">
                  <a:pos x="494" y="152"/>
                </a:cxn>
                <a:cxn ang="0">
                  <a:pos x="246" y="197"/>
                </a:cxn>
                <a:cxn ang="0">
                  <a:pos x="276" y="204"/>
                </a:cxn>
                <a:cxn ang="0">
                  <a:pos x="325" y="229"/>
                </a:cxn>
                <a:cxn ang="0">
                  <a:pos x="364" y="268"/>
                </a:cxn>
                <a:cxn ang="0">
                  <a:pos x="389" y="317"/>
                </a:cxn>
                <a:cxn ang="0">
                  <a:pos x="41" y="345"/>
                </a:cxn>
                <a:cxn ang="0">
                  <a:pos x="47" y="317"/>
                </a:cxn>
                <a:cxn ang="0">
                  <a:pos x="75" y="268"/>
                </a:cxn>
                <a:cxn ang="0">
                  <a:pos x="113" y="227"/>
                </a:cxn>
                <a:cxn ang="0">
                  <a:pos x="165" y="201"/>
                </a:cxn>
                <a:cxn ang="0">
                  <a:pos x="193" y="163"/>
                </a:cxn>
                <a:cxn ang="0">
                  <a:pos x="156" y="7"/>
                </a:cxn>
                <a:cxn ang="0">
                  <a:pos x="287" y="39"/>
                </a:cxn>
                <a:cxn ang="0">
                  <a:pos x="278" y="41"/>
                </a:cxn>
                <a:cxn ang="0">
                  <a:pos x="265" y="49"/>
                </a:cxn>
                <a:cxn ang="0">
                  <a:pos x="255" y="60"/>
                </a:cxn>
                <a:cxn ang="0">
                  <a:pos x="248" y="75"/>
                </a:cxn>
                <a:cxn ang="0">
                  <a:pos x="248" y="84"/>
                </a:cxn>
                <a:cxn ang="0">
                  <a:pos x="250" y="99"/>
                </a:cxn>
                <a:cxn ang="0">
                  <a:pos x="259" y="114"/>
                </a:cxn>
                <a:cxn ang="0">
                  <a:pos x="272" y="122"/>
                </a:cxn>
                <a:cxn ang="0">
                  <a:pos x="287" y="127"/>
                </a:cxn>
                <a:cxn ang="0">
                  <a:pos x="246" y="163"/>
                </a:cxn>
              </a:cxnLst>
              <a:pathLst>
                <a:path w="499" h="912">
                  <a:moveTo>
                    <a:pt x="398" y="463"/>
                  </a:moveTo>
                  <a:lnTo>
                    <a:pt x="398" y="522"/>
                  </a:lnTo>
                  <a:lnTo>
                    <a:pt x="398" y="794"/>
                  </a:lnTo>
                  <a:lnTo>
                    <a:pt x="398" y="822"/>
                  </a:lnTo>
                  <a:lnTo>
                    <a:pt x="398" y="844"/>
                  </a:lnTo>
                  <a:lnTo>
                    <a:pt x="445" y="844"/>
                  </a:lnTo>
                  <a:lnTo>
                    <a:pt x="445" y="912"/>
                  </a:lnTo>
                  <a:lnTo>
                    <a:pt x="0" y="912"/>
                  </a:lnTo>
                  <a:lnTo>
                    <a:pt x="0" y="844"/>
                  </a:lnTo>
                  <a:lnTo>
                    <a:pt x="41" y="844"/>
                  </a:lnTo>
                  <a:lnTo>
                    <a:pt x="41" y="463"/>
                  </a:lnTo>
                  <a:lnTo>
                    <a:pt x="0" y="463"/>
                  </a:lnTo>
                  <a:lnTo>
                    <a:pt x="0" y="394"/>
                  </a:lnTo>
                  <a:lnTo>
                    <a:pt x="445" y="394"/>
                  </a:lnTo>
                  <a:lnTo>
                    <a:pt x="445" y="463"/>
                  </a:lnTo>
                  <a:lnTo>
                    <a:pt x="398" y="463"/>
                  </a:lnTo>
                  <a:lnTo>
                    <a:pt x="398" y="463"/>
                  </a:lnTo>
                  <a:close/>
                  <a:moveTo>
                    <a:pt x="336" y="522"/>
                  </a:moveTo>
                  <a:lnTo>
                    <a:pt x="263" y="522"/>
                  </a:lnTo>
                  <a:lnTo>
                    <a:pt x="263" y="794"/>
                  </a:lnTo>
                  <a:lnTo>
                    <a:pt x="336" y="794"/>
                  </a:lnTo>
                  <a:lnTo>
                    <a:pt x="336" y="522"/>
                  </a:lnTo>
                  <a:lnTo>
                    <a:pt x="336" y="522"/>
                  </a:lnTo>
                  <a:close/>
                  <a:moveTo>
                    <a:pt x="494" y="152"/>
                  </a:moveTo>
                  <a:lnTo>
                    <a:pt x="370" y="116"/>
                  </a:lnTo>
                  <a:lnTo>
                    <a:pt x="499" y="116"/>
                  </a:lnTo>
                  <a:lnTo>
                    <a:pt x="499" y="56"/>
                  </a:lnTo>
                  <a:lnTo>
                    <a:pt x="370" y="56"/>
                  </a:lnTo>
                  <a:lnTo>
                    <a:pt x="494" y="22"/>
                  </a:lnTo>
                  <a:lnTo>
                    <a:pt x="488" y="0"/>
                  </a:lnTo>
                  <a:lnTo>
                    <a:pt x="353" y="37"/>
                  </a:lnTo>
                  <a:lnTo>
                    <a:pt x="357" y="56"/>
                  </a:lnTo>
                  <a:lnTo>
                    <a:pt x="357" y="116"/>
                  </a:lnTo>
                  <a:lnTo>
                    <a:pt x="357" y="116"/>
                  </a:lnTo>
                  <a:lnTo>
                    <a:pt x="353" y="135"/>
                  </a:lnTo>
                  <a:lnTo>
                    <a:pt x="488" y="174"/>
                  </a:lnTo>
                  <a:lnTo>
                    <a:pt x="494" y="152"/>
                  </a:lnTo>
                  <a:lnTo>
                    <a:pt x="494" y="152"/>
                  </a:lnTo>
                  <a:close/>
                  <a:moveTo>
                    <a:pt x="246" y="163"/>
                  </a:moveTo>
                  <a:lnTo>
                    <a:pt x="246" y="197"/>
                  </a:lnTo>
                  <a:lnTo>
                    <a:pt x="246" y="197"/>
                  </a:lnTo>
                  <a:lnTo>
                    <a:pt x="276" y="204"/>
                  </a:lnTo>
                  <a:lnTo>
                    <a:pt x="302" y="214"/>
                  </a:lnTo>
                  <a:lnTo>
                    <a:pt x="325" y="229"/>
                  </a:lnTo>
                  <a:lnTo>
                    <a:pt x="347" y="246"/>
                  </a:lnTo>
                  <a:lnTo>
                    <a:pt x="364" y="268"/>
                  </a:lnTo>
                  <a:lnTo>
                    <a:pt x="379" y="291"/>
                  </a:lnTo>
                  <a:lnTo>
                    <a:pt x="389" y="317"/>
                  </a:lnTo>
                  <a:lnTo>
                    <a:pt x="396" y="345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7" y="317"/>
                  </a:lnTo>
                  <a:lnTo>
                    <a:pt x="60" y="291"/>
                  </a:lnTo>
                  <a:lnTo>
                    <a:pt x="75" y="268"/>
                  </a:lnTo>
                  <a:lnTo>
                    <a:pt x="92" y="246"/>
                  </a:lnTo>
                  <a:lnTo>
                    <a:pt x="113" y="227"/>
                  </a:lnTo>
                  <a:lnTo>
                    <a:pt x="137" y="212"/>
                  </a:lnTo>
                  <a:lnTo>
                    <a:pt x="165" y="201"/>
                  </a:lnTo>
                  <a:lnTo>
                    <a:pt x="193" y="195"/>
                  </a:lnTo>
                  <a:lnTo>
                    <a:pt x="193" y="163"/>
                  </a:lnTo>
                  <a:lnTo>
                    <a:pt x="156" y="163"/>
                  </a:lnTo>
                  <a:lnTo>
                    <a:pt x="156" y="7"/>
                  </a:lnTo>
                  <a:lnTo>
                    <a:pt x="287" y="7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8" y="41"/>
                  </a:lnTo>
                  <a:lnTo>
                    <a:pt x="272" y="45"/>
                  </a:lnTo>
                  <a:lnTo>
                    <a:pt x="265" y="49"/>
                  </a:lnTo>
                  <a:lnTo>
                    <a:pt x="259" y="54"/>
                  </a:lnTo>
                  <a:lnTo>
                    <a:pt x="255" y="60"/>
                  </a:lnTo>
                  <a:lnTo>
                    <a:pt x="250" y="67"/>
                  </a:lnTo>
                  <a:lnTo>
                    <a:pt x="248" y="75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8" y="92"/>
                  </a:lnTo>
                  <a:lnTo>
                    <a:pt x="250" y="99"/>
                  </a:lnTo>
                  <a:lnTo>
                    <a:pt x="255" y="107"/>
                  </a:lnTo>
                  <a:lnTo>
                    <a:pt x="259" y="114"/>
                  </a:lnTo>
                  <a:lnTo>
                    <a:pt x="265" y="118"/>
                  </a:lnTo>
                  <a:lnTo>
                    <a:pt x="272" y="122"/>
                  </a:lnTo>
                  <a:lnTo>
                    <a:pt x="278" y="127"/>
                  </a:lnTo>
                  <a:lnTo>
                    <a:pt x="287" y="127"/>
                  </a:lnTo>
                  <a:lnTo>
                    <a:pt x="287" y="163"/>
                  </a:lnTo>
                  <a:lnTo>
                    <a:pt x="246" y="16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12" name="直角三角形 11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3" name="Copyright Notice"/>
          <p:cNvSpPr/>
          <p:nvPr/>
        </p:nvSpPr>
        <p:spPr bwMode="auto">
          <a:xfrm>
            <a:off x="1289050" y="466725"/>
            <a:ext cx="6278880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2800" b="1" strike="noStrike" cap="small" noProof="1" dirty="0" smtClean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</a:rPr>
              <a:t>PROFIT v/s CUSTOMER ID SHEET</a:t>
            </a:r>
            <a:endParaRPr lang="en-US" sz="2800" b="1" strike="noStrike" cap="small" noProof="1" dirty="0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2" name="Picture 1" descr="Shee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8715"/>
            <a:ext cx="9144000" cy="26308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0320" y="3794125"/>
            <a:ext cx="9131935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>
                <a:sym typeface="+mn-ea"/>
              </a:rPr>
              <a:t>PROFIT WITH THE INDIVIDUAL CUSTOMER ID’s SHOWS US THAT WHICH CUSTOMER HAD PURCHSED THE PRODUCTS WITH AVERAGE PROFIT.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693670" y="1317625"/>
            <a:ext cx="38512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40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GENDER v/s AVG. PROFIT</a:t>
            </a:r>
            <a:endParaRPr lang="en-US" altLang="zh-CN" sz="60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2224088" y="2297113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23190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6607175" y="240347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4373" name="组合 48"/>
          <p:cNvGrpSpPr/>
          <p:nvPr/>
        </p:nvGrpSpPr>
        <p:grpSpPr>
          <a:xfrm>
            <a:off x="7875588" y="300038"/>
            <a:ext cx="846137" cy="846137"/>
            <a:chOff x="1758" y="973"/>
            <a:chExt cx="937" cy="937"/>
          </a:xfrm>
        </p:grpSpPr>
        <p:sp>
          <p:nvSpPr>
            <p:cNvPr id="16" name="椭圆 15"/>
            <p:cNvSpPr/>
            <p:nvPr/>
          </p:nvSpPr>
          <p:spPr>
            <a:xfrm>
              <a:off x="1758" y="973"/>
              <a:ext cx="937" cy="937"/>
            </a:xfrm>
            <a:prstGeom prst="ellipse">
              <a:avLst/>
            </a:prstGeom>
            <a:solidFill>
              <a:srgbClr val="002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ea typeface="Arial Unicode MS" panose="020B0604020202020204" charset="-122"/>
              </a:endParaRPr>
            </a:p>
          </p:txBody>
        </p:sp>
        <p:sp>
          <p:nvSpPr>
            <p:cNvPr id="39076" name="Freeform 33"/>
            <p:cNvSpPr>
              <a:spLocks noEditPoints="1"/>
            </p:cNvSpPr>
            <p:nvPr/>
          </p:nvSpPr>
          <p:spPr>
            <a:xfrm>
              <a:off x="2034" y="1145"/>
              <a:ext cx="374" cy="570"/>
            </a:xfrm>
            <a:custGeom>
              <a:avLst/>
              <a:gdLst/>
              <a:ahLst/>
              <a:cxnLst>
                <a:cxn ang="0">
                  <a:pos x="398" y="522"/>
                </a:cxn>
                <a:cxn ang="0">
                  <a:pos x="398" y="822"/>
                </a:cxn>
                <a:cxn ang="0">
                  <a:pos x="445" y="844"/>
                </a:cxn>
                <a:cxn ang="0">
                  <a:pos x="0" y="912"/>
                </a:cxn>
                <a:cxn ang="0">
                  <a:pos x="41" y="844"/>
                </a:cxn>
                <a:cxn ang="0">
                  <a:pos x="0" y="463"/>
                </a:cxn>
                <a:cxn ang="0">
                  <a:pos x="445" y="394"/>
                </a:cxn>
                <a:cxn ang="0">
                  <a:pos x="398" y="463"/>
                </a:cxn>
                <a:cxn ang="0">
                  <a:pos x="336" y="522"/>
                </a:cxn>
                <a:cxn ang="0">
                  <a:pos x="263" y="794"/>
                </a:cxn>
                <a:cxn ang="0">
                  <a:pos x="336" y="522"/>
                </a:cxn>
                <a:cxn ang="0">
                  <a:pos x="494" y="152"/>
                </a:cxn>
                <a:cxn ang="0">
                  <a:pos x="499" y="116"/>
                </a:cxn>
                <a:cxn ang="0">
                  <a:pos x="370" y="56"/>
                </a:cxn>
                <a:cxn ang="0">
                  <a:pos x="488" y="0"/>
                </a:cxn>
                <a:cxn ang="0">
                  <a:pos x="357" y="56"/>
                </a:cxn>
                <a:cxn ang="0">
                  <a:pos x="357" y="116"/>
                </a:cxn>
                <a:cxn ang="0">
                  <a:pos x="488" y="174"/>
                </a:cxn>
                <a:cxn ang="0">
                  <a:pos x="494" y="152"/>
                </a:cxn>
                <a:cxn ang="0">
                  <a:pos x="246" y="197"/>
                </a:cxn>
                <a:cxn ang="0">
                  <a:pos x="276" y="204"/>
                </a:cxn>
                <a:cxn ang="0">
                  <a:pos x="325" y="229"/>
                </a:cxn>
                <a:cxn ang="0">
                  <a:pos x="364" y="268"/>
                </a:cxn>
                <a:cxn ang="0">
                  <a:pos x="389" y="317"/>
                </a:cxn>
                <a:cxn ang="0">
                  <a:pos x="41" y="345"/>
                </a:cxn>
                <a:cxn ang="0">
                  <a:pos x="47" y="317"/>
                </a:cxn>
                <a:cxn ang="0">
                  <a:pos x="75" y="268"/>
                </a:cxn>
                <a:cxn ang="0">
                  <a:pos x="113" y="227"/>
                </a:cxn>
                <a:cxn ang="0">
                  <a:pos x="165" y="201"/>
                </a:cxn>
                <a:cxn ang="0">
                  <a:pos x="193" y="163"/>
                </a:cxn>
                <a:cxn ang="0">
                  <a:pos x="156" y="7"/>
                </a:cxn>
                <a:cxn ang="0">
                  <a:pos x="287" y="39"/>
                </a:cxn>
                <a:cxn ang="0">
                  <a:pos x="278" y="41"/>
                </a:cxn>
                <a:cxn ang="0">
                  <a:pos x="265" y="49"/>
                </a:cxn>
                <a:cxn ang="0">
                  <a:pos x="255" y="60"/>
                </a:cxn>
                <a:cxn ang="0">
                  <a:pos x="248" y="75"/>
                </a:cxn>
                <a:cxn ang="0">
                  <a:pos x="248" y="84"/>
                </a:cxn>
                <a:cxn ang="0">
                  <a:pos x="250" y="99"/>
                </a:cxn>
                <a:cxn ang="0">
                  <a:pos x="259" y="114"/>
                </a:cxn>
                <a:cxn ang="0">
                  <a:pos x="272" y="122"/>
                </a:cxn>
                <a:cxn ang="0">
                  <a:pos x="287" y="127"/>
                </a:cxn>
                <a:cxn ang="0">
                  <a:pos x="246" y="163"/>
                </a:cxn>
              </a:cxnLst>
              <a:pathLst>
                <a:path w="499" h="912">
                  <a:moveTo>
                    <a:pt x="398" y="463"/>
                  </a:moveTo>
                  <a:lnTo>
                    <a:pt x="398" y="522"/>
                  </a:lnTo>
                  <a:lnTo>
                    <a:pt x="398" y="794"/>
                  </a:lnTo>
                  <a:lnTo>
                    <a:pt x="398" y="822"/>
                  </a:lnTo>
                  <a:lnTo>
                    <a:pt x="398" y="844"/>
                  </a:lnTo>
                  <a:lnTo>
                    <a:pt x="445" y="844"/>
                  </a:lnTo>
                  <a:lnTo>
                    <a:pt x="445" y="912"/>
                  </a:lnTo>
                  <a:lnTo>
                    <a:pt x="0" y="912"/>
                  </a:lnTo>
                  <a:lnTo>
                    <a:pt x="0" y="844"/>
                  </a:lnTo>
                  <a:lnTo>
                    <a:pt x="41" y="844"/>
                  </a:lnTo>
                  <a:lnTo>
                    <a:pt x="41" y="463"/>
                  </a:lnTo>
                  <a:lnTo>
                    <a:pt x="0" y="463"/>
                  </a:lnTo>
                  <a:lnTo>
                    <a:pt x="0" y="394"/>
                  </a:lnTo>
                  <a:lnTo>
                    <a:pt x="445" y="394"/>
                  </a:lnTo>
                  <a:lnTo>
                    <a:pt x="445" y="463"/>
                  </a:lnTo>
                  <a:lnTo>
                    <a:pt x="398" y="463"/>
                  </a:lnTo>
                  <a:lnTo>
                    <a:pt x="398" y="463"/>
                  </a:lnTo>
                  <a:close/>
                  <a:moveTo>
                    <a:pt x="336" y="522"/>
                  </a:moveTo>
                  <a:lnTo>
                    <a:pt x="263" y="522"/>
                  </a:lnTo>
                  <a:lnTo>
                    <a:pt x="263" y="794"/>
                  </a:lnTo>
                  <a:lnTo>
                    <a:pt x="336" y="794"/>
                  </a:lnTo>
                  <a:lnTo>
                    <a:pt x="336" y="522"/>
                  </a:lnTo>
                  <a:lnTo>
                    <a:pt x="336" y="522"/>
                  </a:lnTo>
                  <a:close/>
                  <a:moveTo>
                    <a:pt x="494" y="152"/>
                  </a:moveTo>
                  <a:lnTo>
                    <a:pt x="370" y="116"/>
                  </a:lnTo>
                  <a:lnTo>
                    <a:pt x="499" y="116"/>
                  </a:lnTo>
                  <a:lnTo>
                    <a:pt x="499" y="56"/>
                  </a:lnTo>
                  <a:lnTo>
                    <a:pt x="370" y="56"/>
                  </a:lnTo>
                  <a:lnTo>
                    <a:pt x="494" y="22"/>
                  </a:lnTo>
                  <a:lnTo>
                    <a:pt x="488" y="0"/>
                  </a:lnTo>
                  <a:lnTo>
                    <a:pt x="353" y="37"/>
                  </a:lnTo>
                  <a:lnTo>
                    <a:pt x="357" y="56"/>
                  </a:lnTo>
                  <a:lnTo>
                    <a:pt x="357" y="116"/>
                  </a:lnTo>
                  <a:lnTo>
                    <a:pt x="357" y="116"/>
                  </a:lnTo>
                  <a:lnTo>
                    <a:pt x="353" y="135"/>
                  </a:lnTo>
                  <a:lnTo>
                    <a:pt x="488" y="174"/>
                  </a:lnTo>
                  <a:lnTo>
                    <a:pt x="494" y="152"/>
                  </a:lnTo>
                  <a:lnTo>
                    <a:pt x="494" y="152"/>
                  </a:lnTo>
                  <a:close/>
                  <a:moveTo>
                    <a:pt x="246" y="163"/>
                  </a:moveTo>
                  <a:lnTo>
                    <a:pt x="246" y="197"/>
                  </a:lnTo>
                  <a:lnTo>
                    <a:pt x="246" y="197"/>
                  </a:lnTo>
                  <a:lnTo>
                    <a:pt x="276" y="204"/>
                  </a:lnTo>
                  <a:lnTo>
                    <a:pt x="302" y="214"/>
                  </a:lnTo>
                  <a:lnTo>
                    <a:pt x="325" y="229"/>
                  </a:lnTo>
                  <a:lnTo>
                    <a:pt x="347" y="246"/>
                  </a:lnTo>
                  <a:lnTo>
                    <a:pt x="364" y="268"/>
                  </a:lnTo>
                  <a:lnTo>
                    <a:pt x="379" y="291"/>
                  </a:lnTo>
                  <a:lnTo>
                    <a:pt x="389" y="317"/>
                  </a:lnTo>
                  <a:lnTo>
                    <a:pt x="396" y="345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7" y="317"/>
                  </a:lnTo>
                  <a:lnTo>
                    <a:pt x="60" y="291"/>
                  </a:lnTo>
                  <a:lnTo>
                    <a:pt x="75" y="268"/>
                  </a:lnTo>
                  <a:lnTo>
                    <a:pt x="92" y="246"/>
                  </a:lnTo>
                  <a:lnTo>
                    <a:pt x="113" y="227"/>
                  </a:lnTo>
                  <a:lnTo>
                    <a:pt x="137" y="212"/>
                  </a:lnTo>
                  <a:lnTo>
                    <a:pt x="165" y="201"/>
                  </a:lnTo>
                  <a:lnTo>
                    <a:pt x="193" y="195"/>
                  </a:lnTo>
                  <a:lnTo>
                    <a:pt x="193" y="163"/>
                  </a:lnTo>
                  <a:lnTo>
                    <a:pt x="156" y="163"/>
                  </a:lnTo>
                  <a:lnTo>
                    <a:pt x="156" y="7"/>
                  </a:lnTo>
                  <a:lnTo>
                    <a:pt x="287" y="7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8" y="41"/>
                  </a:lnTo>
                  <a:lnTo>
                    <a:pt x="272" y="45"/>
                  </a:lnTo>
                  <a:lnTo>
                    <a:pt x="265" y="49"/>
                  </a:lnTo>
                  <a:lnTo>
                    <a:pt x="259" y="54"/>
                  </a:lnTo>
                  <a:lnTo>
                    <a:pt x="255" y="60"/>
                  </a:lnTo>
                  <a:lnTo>
                    <a:pt x="250" y="67"/>
                  </a:lnTo>
                  <a:lnTo>
                    <a:pt x="248" y="75"/>
                  </a:lnTo>
                  <a:lnTo>
                    <a:pt x="248" y="84"/>
                  </a:lnTo>
                  <a:lnTo>
                    <a:pt x="248" y="84"/>
                  </a:lnTo>
                  <a:lnTo>
                    <a:pt x="248" y="92"/>
                  </a:lnTo>
                  <a:lnTo>
                    <a:pt x="250" y="99"/>
                  </a:lnTo>
                  <a:lnTo>
                    <a:pt x="255" y="107"/>
                  </a:lnTo>
                  <a:lnTo>
                    <a:pt x="259" y="114"/>
                  </a:lnTo>
                  <a:lnTo>
                    <a:pt x="265" y="118"/>
                  </a:lnTo>
                  <a:lnTo>
                    <a:pt x="272" y="122"/>
                  </a:lnTo>
                  <a:lnTo>
                    <a:pt x="278" y="127"/>
                  </a:lnTo>
                  <a:lnTo>
                    <a:pt x="287" y="127"/>
                  </a:lnTo>
                  <a:lnTo>
                    <a:pt x="287" y="163"/>
                  </a:lnTo>
                  <a:lnTo>
                    <a:pt x="246" y="16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2127250" y="276225"/>
            <a:ext cx="5470525" cy="91249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/>
            <a:r>
              <a:rPr lang="en-US" sz="2800" b="1" strike="noStrike" cap="small" noProof="1" dirty="0" smtClean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GENDER v/s AVG. PROFIT SHEET</a:t>
            </a:r>
            <a:endParaRPr lang="en-US" sz="2800" b="1" strike="noStrike" cap="small" noProof="1" dirty="0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2" name="Picture 1" descr="Shee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1145540"/>
            <a:ext cx="6854190" cy="36391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2224088" y="2297113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23190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6607175" y="240347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2608580" y="1258570"/>
            <a:ext cx="38512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x-none" sz="4000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  <a:sym typeface="+mn-ea"/>
              </a:rPr>
              <a:t>BRAND WISE PROFIT</a:t>
            </a:r>
            <a:endParaRPr lang="en-US" altLang="zh-CN" sz="6000" b="1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4" grpId="0" bldLvl="0" animBg="1"/>
      <p:bldP spid="7" grpId="0" bldLvl="0" animBg="1"/>
      <p:bldP spid="2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Presentation</Application>
  <PresentationFormat/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 Unicode MS</vt:lpstr>
      <vt:lpstr>Calibri</vt:lpstr>
      <vt:lpstr>Microsoft YaHei</vt:lpstr>
      <vt:lpstr>黑体</vt:lpstr>
      <vt:lpstr>Times New Roman</vt:lpstr>
      <vt:lpstr>方正兰亭黑_GBK</vt:lpstr>
      <vt:lpstr>1_默认设计模板</vt:lpstr>
      <vt:lpstr>3_默认设计模板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_Error_404_</cp:lastModifiedBy>
  <cp:revision>29</cp:revision>
  <dcterms:created xsi:type="dcterms:W3CDTF">2016-03-12T08:37:00Z</dcterms:created>
  <dcterms:modified xsi:type="dcterms:W3CDTF">2021-08-31T07:09:10Z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1033-11.2.0.10265</vt:lpwstr>
  </property>
  <property fmtid="{D5CDD505-2E9C-101B-9397-08002B2CF9AE}" pid="3" name="ICV">
    <vt:lpwstr>556BEC7D43E842DBA18449990175D13F</vt:lpwstr>
  </property>
</Properties>
</file>