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5868F-6F24-B61D-1A19-5521F2F20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32979-5344-1DDF-2A32-1B34933B3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DFFE3-8963-267D-A99E-1C2944BA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B7855-B73B-CEF8-AB94-791E2D94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E4F74-0B15-0C04-B895-4E098B30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A2C4B-94CB-3594-F277-090C1856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0BC98-AAD8-7561-FA80-7C4E8DD3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E38F6-300E-8FE6-95BC-7EA90149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2BCE2-283B-63AD-12FB-244EE6C1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3AB21-5404-949B-14AE-949D9907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CDFBB1-D019-F6DF-AD87-2B1506835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BD572A-5F3D-BF14-0D34-BA4B8883E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7C06D-140D-BEF1-D390-7260F29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A0CC7-DF97-A0E7-586A-7615ED3B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B4A13-C6CF-BCEC-3A9D-D28FA4E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7508A-06EB-9430-1D05-7AB55E10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E5544-94F1-6CB5-81BE-307BA24C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CD79E-75DE-C279-9806-F3E7A3E4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F2A63-DB2A-66B1-C022-579F8A32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8FBF7-EFCE-C55F-8336-206CE18A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0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8C33-C2F6-1328-ED00-9C7DB5F0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7793A-20DE-4C42-EB8B-CD7B14020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8F04E-B2A6-62F9-D4C4-14D52259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C6B6A-207D-DF74-3FA1-AF8A223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23754-7020-7274-17A7-9B1B236C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FF42A-ED1C-D37B-01AB-B69C91FB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298AF-B37F-AC96-A2CB-A21F7DD23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79A01-DD91-60DE-E1EC-11456D5F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099E4-E7EC-6526-9D84-9C73D198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9BB07-1D40-8DEF-2279-5A249F60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0CB05-048A-CAD0-5044-E7C04494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6822-57F7-33DB-3ED1-9DABF4A5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1C704-8EB3-1D41-251E-CDF80D12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A4CF9-4371-EB91-1DC1-64E1A6A4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5684F0-09BF-69C6-D077-0D9CA218D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6AE100-3FC6-533C-E525-FFBC3B0B1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D12826-AA01-CCBC-E6EF-CAC69285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2621BC-48D6-4301-EF1B-698DF45B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0130C4-F7EC-290C-D123-68EF4835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0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D3AF0-BAD9-AD2C-9905-D42B6DC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3A34F4-6AD9-A547-6FE6-348BAB8B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456E91-2C75-9441-EB66-9B76C02C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E061C-C5EC-6C0A-7E3F-8CA8C06E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6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6D82DC-2B56-BBBF-73D9-7D10CCE7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D25AB-B465-F19E-49C0-74E5BA5F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E74C4B-76CF-4561-EE0B-24CC36D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0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E4B60-472A-60B6-3D43-251EB62A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71871-1C37-A964-179A-8F78705F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29DBAA-3F7D-490D-9CBD-5017A827C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7E9EE-60FA-BD93-34E1-2E32AFFA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8A5F5-7470-F818-2AB2-8DC91506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04981-24FF-331A-F204-D6993A55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67F81-4161-382A-22F4-BA35D038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D8C3C-8AE9-F53F-F447-75E413D11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40B60B-7174-60A7-DF8D-1D9BDA61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CCE5E-E07B-2C7B-B262-CED28EEA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AF67F-31F4-ADA6-636E-F22D0B0B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0AA72-2A1D-2CA4-4E62-AEBE6F5E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273FB6-835F-5227-B602-FC959A90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F54A4-F06C-36CA-909D-35D01C5D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D29FB-B0E3-0609-A62D-ADB53B4E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72F-F156-4FAA-B06B-5C9B8A1F5252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F944C-9A41-A0DB-8876-954F66D0F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40D32-72DC-47B7-217B-40435FB64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624C-0FAD-48D1-9673-FB6B7BB4C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DDCDCE-E3AA-4B88-28F9-7B0EC94B7105}"/>
              </a:ext>
            </a:extLst>
          </p:cNvPr>
          <p:cNvSpPr txBox="1"/>
          <p:nvPr/>
        </p:nvSpPr>
        <p:spPr>
          <a:xfrm>
            <a:off x="946826" y="1219199"/>
            <a:ext cx="230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ATGCCGTAAATCGG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45DAF4-0019-029F-B270-24C17FA8E309}"/>
              </a:ext>
            </a:extLst>
          </p:cNvPr>
          <p:cNvSpPr/>
          <p:nvPr/>
        </p:nvSpPr>
        <p:spPr>
          <a:xfrm>
            <a:off x="1011677" y="1588531"/>
            <a:ext cx="415046" cy="142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84F4FB-8AE3-B328-5451-0A30519E0B24}"/>
              </a:ext>
            </a:extLst>
          </p:cNvPr>
          <p:cNvSpPr/>
          <p:nvPr/>
        </p:nvSpPr>
        <p:spPr>
          <a:xfrm>
            <a:off x="1164077" y="1660027"/>
            <a:ext cx="415046" cy="142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268938-22A4-A202-DE8C-F66422F6C29B}"/>
              </a:ext>
            </a:extLst>
          </p:cNvPr>
          <p:cNvSpPr/>
          <p:nvPr/>
        </p:nvSpPr>
        <p:spPr>
          <a:xfrm>
            <a:off x="1316477" y="1702260"/>
            <a:ext cx="415046" cy="142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3*1</a:t>
            </a:r>
            <a:endParaRPr lang="zh-CN" altLang="en-US" sz="1200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15E435F5-2A59-5886-AAE7-E98070067CA2}"/>
              </a:ext>
            </a:extLst>
          </p:cNvPr>
          <p:cNvSpPr/>
          <p:nvPr/>
        </p:nvSpPr>
        <p:spPr>
          <a:xfrm rot="5400000">
            <a:off x="1797997" y="1220822"/>
            <a:ext cx="415046" cy="1916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B6074A-B944-0F8E-D603-2CAA6F9C8526}"/>
              </a:ext>
            </a:extLst>
          </p:cNvPr>
          <p:cNvSpPr txBox="1"/>
          <p:nvPr/>
        </p:nvSpPr>
        <p:spPr>
          <a:xfrm>
            <a:off x="1473162" y="181535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3*1</a:t>
            </a:r>
            <a:r>
              <a:rPr lang="zh-CN" altLang="en-US" dirty="0"/>
              <a:t> </a:t>
            </a:r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DE14B9-F487-745A-60B2-EB7F9826DA20}"/>
              </a:ext>
            </a:extLst>
          </p:cNvPr>
          <p:cNvSpPr/>
          <p:nvPr/>
        </p:nvSpPr>
        <p:spPr>
          <a:xfrm>
            <a:off x="1011677" y="2568102"/>
            <a:ext cx="2127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 form the first layer</a:t>
            </a:r>
            <a:endParaRPr lang="zh-CN" altLang="en-US" sz="1200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7557E101-35F2-4705-2AC7-A779ABC090C6}"/>
              </a:ext>
            </a:extLst>
          </p:cNvPr>
          <p:cNvSpPr/>
          <p:nvPr/>
        </p:nvSpPr>
        <p:spPr>
          <a:xfrm rot="5400000">
            <a:off x="1797995" y="2559997"/>
            <a:ext cx="415046" cy="1916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F432AD-2F90-583B-1325-03B117A0A0BD}"/>
              </a:ext>
            </a:extLst>
          </p:cNvPr>
          <p:cNvSpPr/>
          <p:nvPr/>
        </p:nvSpPr>
        <p:spPr>
          <a:xfrm>
            <a:off x="1011677" y="3949111"/>
            <a:ext cx="21271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 form the second layer</a:t>
            </a:r>
            <a:endParaRPr lang="zh-CN" altLang="en-US" sz="12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0FBB29E1-F228-B8DD-64F0-1A3B46EB7308}"/>
              </a:ext>
            </a:extLst>
          </p:cNvPr>
          <p:cNvSpPr/>
          <p:nvPr/>
        </p:nvSpPr>
        <p:spPr>
          <a:xfrm rot="5400000">
            <a:off x="1797995" y="3941006"/>
            <a:ext cx="415046" cy="1916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6D453B-0A28-CAB1-3E14-5E6286D7CA75}"/>
              </a:ext>
            </a:extLst>
          </p:cNvPr>
          <p:cNvSpPr/>
          <p:nvPr/>
        </p:nvSpPr>
        <p:spPr>
          <a:xfrm>
            <a:off x="977629" y="5257826"/>
            <a:ext cx="21611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 form the third layer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B13FAE-7576-946A-989B-8123DDD4834D}"/>
              </a:ext>
            </a:extLst>
          </p:cNvPr>
          <p:cNvSpPr txBox="1"/>
          <p:nvPr/>
        </p:nvSpPr>
        <p:spPr>
          <a:xfrm>
            <a:off x="1316477" y="3151283"/>
            <a:ext cx="132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2*1</a:t>
            </a:r>
            <a:r>
              <a:rPr lang="zh-CN" altLang="en-US" dirty="0"/>
              <a:t> </a:t>
            </a:r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AC544D-D088-351F-0ADD-C8032E510497}"/>
              </a:ext>
            </a:extLst>
          </p:cNvPr>
          <p:cNvSpPr txBox="1"/>
          <p:nvPr/>
        </p:nvSpPr>
        <p:spPr>
          <a:xfrm>
            <a:off x="1340795" y="4515281"/>
            <a:ext cx="132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2*1</a:t>
            </a:r>
            <a:r>
              <a:rPr lang="zh-CN" altLang="en-US" dirty="0"/>
              <a:t> </a:t>
            </a:r>
            <a:r>
              <a:rPr lang="en-US" altLang="zh-CN" dirty="0"/>
              <a:t>CNN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D61A963-D4D9-8C79-339F-0CE46303E316}"/>
              </a:ext>
            </a:extLst>
          </p:cNvPr>
          <p:cNvCxnSpPr>
            <a:cxnSpLocks/>
          </p:cNvCxnSpPr>
          <p:nvPr/>
        </p:nvCxnSpPr>
        <p:spPr>
          <a:xfrm>
            <a:off x="3469532" y="2752768"/>
            <a:ext cx="40467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B4D8B7A-60E2-77AC-EE57-DC1E3747F2CC}"/>
              </a:ext>
            </a:extLst>
          </p:cNvPr>
          <p:cNvSpPr txBox="1"/>
          <p:nvPr/>
        </p:nvSpPr>
        <p:spPr>
          <a:xfrm>
            <a:off x="4611298" y="238651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Transformers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02F8C29-E1B3-55AB-81AF-FA487120F64A}"/>
              </a:ext>
            </a:extLst>
          </p:cNvPr>
          <p:cNvCxnSpPr>
            <a:cxnSpLocks/>
          </p:cNvCxnSpPr>
          <p:nvPr/>
        </p:nvCxnSpPr>
        <p:spPr>
          <a:xfrm>
            <a:off x="3469532" y="4130694"/>
            <a:ext cx="40467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22A5193-6AF4-9932-40A7-911F875F6975}"/>
              </a:ext>
            </a:extLst>
          </p:cNvPr>
          <p:cNvSpPr txBox="1"/>
          <p:nvPr/>
        </p:nvSpPr>
        <p:spPr>
          <a:xfrm>
            <a:off x="4611298" y="376444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Transformers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73B73E5-7559-DDFA-DAF9-880D942671E0}"/>
              </a:ext>
            </a:extLst>
          </p:cNvPr>
          <p:cNvCxnSpPr>
            <a:cxnSpLocks/>
          </p:cNvCxnSpPr>
          <p:nvPr/>
        </p:nvCxnSpPr>
        <p:spPr>
          <a:xfrm>
            <a:off x="3469532" y="5472952"/>
            <a:ext cx="40467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A1F8FEE-6518-B131-D8A2-36B4C857D376}"/>
              </a:ext>
            </a:extLst>
          </p:cNvPr>
          <p:cNvSpPr txBox="1"/>
          <p:nvPr/>
        </p:nvSpPr>
        <p:spPr>
          <a:xfrm>
            <a:off x="4611298" y="5106703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Transformers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58DECC-57AF-76E6-38CC-8E85BC9A350C}"/>
              </a:ext>
            </a:extLst>
          </p:cNvPr>
          <p:cNvSpPr/>
          <p:nvPr/>
        </p:nvSpPr>
        <p:spPr>
          <a:xfrm>
            <a:off x="7730247" y="2386519"/>
            <a:ext cx="2127114" cy="3320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Classificator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CBADCAD-EEDA-BDD7-ADBF-A7FDA3986756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9857361" y="2568102"/>
            <a:ext cx="758758" cy="1478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CA4F38D-6481-C559-E056-A3C71108717D}"/>
              </a:ext>
            </a:extLst>
          </p:cNvPr>
          <p:cNvCxnSpPr>
            <a:cxnSpLocks/>
          </p:cNvCxnSpPr>
          <p:nvPr/>
        </p:nvCxnSpPr>
        <p:spPr>
          <a:xfrm flipV="1">
            <a:off x="9860603" y="3197157"/>
            <a:ext cx="755516" cy="84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663A64-AAD2-D637-D5B2-984CB102985B}"/>
              </a:ext>
            </a:extLst>
          </p:cNvPr>
          <p:cNvCxnSpPr>
            <a:cxnSpLocks/>
          </p:cNvCxnSpPr>
          <p:nvPr/>
        </p:nvCxnSpPr>
        <p:spPr>
          <a:xfrm flipV="1">
            <a:off x="9854118" y="3725694"/>
            <a:ext cx="762001" cy="321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5474DE-CA21-68BB-4193-BBEA3B55D3E7}"/>
              </a:ext>
            </a:extLst>
          </p:cNvPr>
          <p:cNvCxnSpPr>
            <a:cxnSpLocks/>
          </p:cNvCxnSpPr>
          <p:nvPr/>
        </p:nvCxnSpPr>
        <p:spPr>
          <a:xfrm>
            <a:off x="9880060" y="4040008"/>
            <a:ext cx="807396" cy="106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34B18F6-57FC-273B-A7CD-C0D5A965FBAD}"/>
              </a:ext>
            </a:extLst>
          </p:cNvPr>
          <p:cNvSpPr txBox="1"/>
          <p:nvPr/>
        </p:nvSpPr>
        <p:spPr>
          <a:xfrm>
            <a:off x="10771764" y="238651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20A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A233DCF-E5B6-E3D8-702D-4A07B6B85130}"/>
              </a:ext>
            </a:extLst>
          </p:cNvPr>
          <p:cNvSpPr txBox="1"/>
          <p:nvPr/>
        </p:nvSpPr>
        <p:spPr>
          <a:xfrm>
            <a:off x="10771763" y="301249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21E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C06B2E6-0423-C32A-341F-356CD6EB658B}"/>
              </a:ext>
            </a:extLst>
          </p:cNvPr>
          <p:cNvSpPr txBox="1"/>
          <p:nvPr/>
        </p:nvSpPr>
        <p:spPr>
          <a:xfrm>
            <a:off x="10771764" y="351817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21H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2443855-7C5B-4211-0D45-38181A144DD6}"/>
              </a:ext>
            </a:extLst>
          </p:cNvPr>
          <p:cNvSpPr txBox="1"/>
          <p:nvPr/>
        </p:nvSpPr>
        <p:spPr>
          <a:xfrm>
            <a:off x="10755732" y="507316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016B1EC-4425-2E48-A330-8793B888EDA9}"/>
              </a:ext>
            </a:extLst>
          </p:cNvPr>
          <p:cNvSpPr txBox="1"/>
          <p:nvPr/>
        </p:nvSpPr>
        <p:spPr>
          <a:xfrm>
            <a:off x="10892790" y="43192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224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Aoxuan</dc:creator>
  <cp:lastModifiedBy>Wang Aoxuan</cp:lastModifiedBy>
  <cp:revision>1</cp:revision>
  <dcterms:created xsi:type="dcterms:W3CDTF">2024-01-23T12:06:01Z</dcterms:created>
  <dcterms:modified xsi:type="dcterms:W3CDTF">2024-01-23T12:19:32Z</dcterms:modified>
</cp:coreProperties>
</file>