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76361" autoAdjust="0"/>
  </p:normalViewPr>
  <p:slideViewPr>
    <p:cSldViewPr snapToGrid="0">
      <p:cViewPr varScale="1">
        <p:scale>
          <a:sx n="57" d="100"/>
          <a:sy n="57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723</TotalTime>
  <Words>1156</Words>
  <Application>Microsoft Office PowerPoint</Application>
  <PresentationFormat>Widescreen</PresentationFormat>
  <Paragraphs>154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Consolas</vt:lpstr>
      <vt:lpstr>Monaco</vt:lpstr>
      <vt:lpstr>Rockwell</vt:lpstr>
      <vt:lpstr>Rockwell Condensed</vt:lpstr>
      <vt:lpstr>Wingdings</vt:lpstr>
      <vt:lpstr>Wingdings 3</vt:lpstr>
      <vt:lpstr>Wood Type</vt:lpstr>
      <vt:lpstr>F# on the Web</vt:lpstr>
      <vt:lpstr>Agenda</vt:lpstr>
      <vt:lpstr>Measure, Analyze, Produce</vt:lpstr>
      <vt:lpstr>Platforms</vt:lpstr>
      <vt:lpstr>Why F#?</vt:lpstr>
      <vt:lpstr>F# and data access</vt:lpstr>
      <vt:lpstr>Several Options</vt:lpstr>
      <vt:lpstr>FSharp.Data.SqlClient</vt:lpstr>
      <vt:lpstr>F# on the web</vt:lpstr>
      <vt:lpstr>PowerPoint Presentation</vt:lpstr>
      <vt:lpstr>Simplest HTTP Application</vt:lpstr>
      <vt:lpstr>Component Parts</vt:lpstr>
      <vt:lpstr>Resources</vt:lpstr>
      <vt:lpstr>Where does F# shine?</vt:lpstr>
      <vt:lpstr>Frank</vt:lpstr>
      <vt:lpstr>Simplest HTTP Application</vt:lpstr>
      <vt:lpstr>Define a Method Handler</vt:lpstr>
      <vt:lpstr>Define a Resource</vt:lpstr>
      <vt:lpstr>Define an Application</vt:lpstr>
      <vt:lpstr>F# and ASP.NET</vt:lpstr>
      <vt:lpstr>F# and exceptions</vt:lpstr>
      <vt:lpstr>Railway-oriented programming</vt:lpstr>
      <vt:lpstr>F# and builds</vt:lpstr>
      <vt:lpstr>And More!</vt:lpstr>
      <vt:lpstr>Resources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on the Web</dc:title>
  <dc:creator>Ryan Riley</dc:creator>
  <cp:lastModifiedBy>Ryan Riley</cp:lastModifiedBy>
  <cp:revision>13</cp:revision>
  <dcterms:created xsi:type="dcterms:W3CDTF">2014-07-01T04:33:23Z</dcterms:created>
  <dcterms:modified xsi:type="dcterms:W3CDTF">2014-07-01T16:37:00Z</dcterms:modified>
</cp:coreProperties>
</file>