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69" r:id="rId4"/>
    <p:sldId id="271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588A2C-5304-4777-96D2-6AB0CCE709AB}">
          <p14:sldIdLst>
            <p14:sldId id="256"/>
            <p14:sldId id="280"/>
            <p14:sldId id="269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9DD8-053B-4359-975A-4914A74E1808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4F1D-1CAC-4BC3-B776-813EC811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D7785-0E15-469E-85B3-F8AF7D47E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defines several components that</a:t>
            </a:r>
            <a:r>
              <a:rPr lang="en-US" baseline="0" dirty="0" smtClean="0"/>
              <a:t> allow distributed, loosely-coupled agents to communicate. The first lines of requests and responses are standardized to ensure that loosely-coupled components can understand one another, yet they allow for extension either by standards bodies or for internal, proprietary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D7785-0E15-469E-85B3-F8AF7D47E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may be new to some, but this resource is not the same as the collection</a:t>
            </a:r>
            <a:r>
              <a:rPr lang="en-US" baseline="0" dirty="0" smtClean="0"/>
              <a:t> of items at /items.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D7785-0E15-469E-85B3-F8AF7D47E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wi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mohl.github.io/Fo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1"/>
            <a:ext cx="8825658" cy="3329581"/>
          </a:xfrm>
        </p:spPr>
        <p:txBody>
          <a:bodyPr/>
          <a:lstStyle/>
          <a:p>
            <a:r>
              <a:rPr lang="en-US" dirty="0" smtClean="0"/>
              <a:t>Azure, OWIN and Fog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78030" y="4786824"/>
            <a:ext cx="4331445" cy="2019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Daniel Mohl and Zach 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Bray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zbray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zbray.com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23" y="1653672"/>
            <a:ext cx="1002589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“OWIN </a:t>
            </a:r>
            <a:r>
              <a:rPr lang="en-US" sz="3200" dirty="0"/>
              <a:t>defines a standard interface between .NET web servers and web applications. The goal of the OWIN interface is to </a:t>
            </a:r>
            <a:r>
              <a:rPr lang="en-US" sz="3200" b="1" dirty="0"/>
              <a:t>decouple</a:t>
            </a:r>
            <a:r>
              <a:rPr lang="en-US" sz="3200" dirty="0"/>
              <a:t> server and application, encourage the development of </a:t>
            </a:r>
            <a:r>
              <a:rPr lang="en-US" sz="3200" b="1" dirty="0"/>
              <a:t>simple modules</a:t>
            </a:r>
            <a:r>
              <a:rPr lang="en-US" sz="3200" dirty="0"/>
              <a:t> for .NET web development, and, by being an </a:t>
            </a:r>
            <a:r>
              <a:rPr lang="en-US" sz="3200" b="1" dirty="0"/>
              <a:t>open standard</a:t>
            </a:r>
            <a:r>
              <a:rPr lang="en-US" sz="3200" dirty="0"/>
              <a:t>, stimulate the open source ecosystem of .NET web development tools</a:t>
            </a:r>
            <a:r>
              <a:rPr lang="en-US" sz="3200" dirty="0" smtClean="0"/>
              <a:t>.” - </a:t>
            </a:r>
            <a:r>
              <a:rPr lang="en-US" sz="3200" dirty="0">
                <a:hlinkClick r:id="rId3"/>
              </a:rPr>
              <a:t>http://owin.org/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API, OWIN, and Azure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02" y="2052918"/>
            <a:ext cx="5105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3598" y="681438"/>
            <a:ext cx="328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http://dmohl.github.io/Fog/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98" y="1428245"/>
            <a:ext cx="8067675" cy="222885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4523" y="4224272"/>
            <a:ext cx="10025899" cy="237186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3200" dirty="0" smtClean="0">
                <a:latin typeface="Consolas"/>
                <a:cs typeface="Consolas"/>
              </a:rPr>
              <a:t>Improved API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Consolas"/>
                <a:cs typeface="Consolas"/>
              </a:rPr>
              <a:t>Convention based</a:t>
            </a:r>
            <a:endParaRPr lang="en-US" sz="3200" dirty="0" smtClean="0">
              <a:latin typeface="Consolas"/>
              <a:cs typeface="Consolas"/>
            </a:endParaRPr>
          </a:p>
          <a:p>
            <a:pPr>
              <a:buFontTx/>
              <a:buChar char="-"/>
            </a:pPr>
            <a:r>
              <a:rPr lang="en-US" sz="3200" dirty="0" smtClean="0">
                <a:latin typeface="Consolas"/>
                <a:cs typeface="Consolas"/>
              </a:rPr>
              <a:t>Blob, Table, Queue Storage, </a:t>
            </a:r>
            <a:r>
              <a:rPr lang="en-US" sz="3200" dirty="0" smtClean="0">
                <a:latin typeface="Consolas"/>
                <a:cs typeface="Consolas"/>
              </a:rPr>
              <a:t>Service Bus, and Caching</a:t>
            </a:r>
          </a:p>
          <a:p>
            <a:pPr>
              <a:buFontTx/>
              <a:buChar char="-"/>
            </a:pP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858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 walk through </a:t>
            </a:r>
          </a:p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1853</TotalTime>
  <Words>195</Words>
  <Application>Microsoft Office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Segoe UI</vt:lpstr>
      <vt:lpstr>Wingdings 3</vt:lpstr>
      <vt:lpstr>Ion</vt:lpstr>
      <vt:lpstr>Azure, OWIN and Fog</vt:lpstr>
      <vt:lpstr>What is OWIN?</vt:lpstr>
      <vt:lpstr>Web API, OWIN, and Azure</vt:lpstr>
      <vt:lpstr>Fog</vt:lpstr>
      <vt:lpstr>Lab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Mohl, Daniel (US - Hermitage)</cp:lastModifiedBy>
  <cp:revision>68</cp:revision>
  <dcterms:created xsi:type="dcterms:W3CDTF">2012-09-29T13:24:41Z</dcterms:created>
  <dcterms:modified xsi:type="dcterms:W3CDTF">2013-10-18T17:32:26Z</dcterms:modified>
</cp:coreProperties>
</file>