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799"/>
            <a:ext cx="7999315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8868" y="3765449"/>
            <a:ext cx="726460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0183" y="1447799"/>
            <a:ext cx="1413933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windowsazure.com/en-us/develop/visual-studio-201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dmohl.github.io/Fo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62181"/>
            <a:ext cx="8825658" cy="3329581"/>
          </a:xfrm>
        </p:spPr>
        <p:txBody>
          <a:bodyPr/>
          <a:lstStyle/>
          <a:p>
            <a:r>
              <a:rPr lang="en-US" dirty="0" smtClean="0"/>
              <a:t>F# and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623" y="4639412"/>
            <a:ext cx="4331445" cy="201966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Daniel Mohl and Zach Bray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dmohl</a:t>
            </a: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zbray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blog.danielmohl.com</a:t>
            </a:r>
          </a:p>
          <a:p>
            <a:pPr marL="342900" indent="-342900">
              <a:buFont typeface="Arial"/>
              <a:buChar char="•"/>
            </a:pP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bray.com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1658"/>
            <a:ext cx="8136941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Install the .NET SDK (</a:t>
            </a:r>
            <a:r>
              <a:rPr lang="en-US" sz="2800" dirty="0">
                <a:hlinkClick r:id="rId2"/>
              </a:rPr>
              <a:t>http://www.windowsazure.com/en-us/develop/visual-studio-2013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2800" dirty="0" smtClean="0"/>
              <a:t>Create your account</a:t>
            </a:r>
            <a:endParaRPr lang="en-US" sz="2800" dirty="0" smtClean="0"/>
          </a:p>
          <a:p>
            <a:r>
              <a:rPr lang="en-US" sz="2800" dirty="0"/>
              <a:t>Build an app</a:t>
            </a:r>
          </a:p>
          <a:p>
            <a:r>
              <a:rPr lang="en-US" sz="2800" dirty="0" smtClean="0"/>
              <a:t>Create a new web site</a:t>
            </a:r>
            <a:endParaRPr lang="en-US" sz="2800" dirty="0" smtClean="0"/>
          </a:p>
          <a:p>
            <a:r>
              <a:rPr lang="en-US" sz="2800" dirty="0" smtClean="0"/>
              <a:t>Deploy using local </a:t>
            </a:r>
            <a:r>
              <a:rPr lang="en-US" sz="2800" dirty="0" err="1" smtClean="0"/>
              <a:t>Git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1026" name="Picture 2" descr="http://research.microsoft.com/en-us/um/cambridge/projects/fsharp/images/Vis_F_blue_Lo-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4411259"/>
            <a:ext cx="3181827" cy="19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abrial2denver.files.wordpress.com/2011/06/seo_web_design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05" y="3881912"/>
            <a:ext cx="1483895" cy="148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Fog: Bring the Cloud Down to Earth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1658"/>
            <a:ext cx="8136941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Fog makes it very easy to interact with the Azure API from F#.</a:t>
            </a:r>
          </a:p>
          <a:p>
            <a:r>
              <a:rPr lang="en-US" sz="2800" dirty="0" smtClean="0"/>
              <a:t>See examples from </a:t>
            </a: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dmohl.github.io/Fog/</a:t>
            </a:r>
            <a:r>
              <a:rPr lang="en-US" sz="2800" dirty="0" smtClean="0"/>
              <a:t> and get it from </a:t>
            </a:r>
            <a:r>
              <a:rPr lang="en-US" sz="2800" dirty="0" err="1" smtClean="0"/>
              <a:t>NuGet</a:t>
            </a:r>
            <a:r>
              <a:rPr lang="en-US" sz="2800" dirty="0" smtClean="0"/>
              <a:t> (with ID Fog).</a:t>
            </a:r>
            <a:endParaRPr lang="en-US" sz="2800" dirty="0" smtClean="0"/>
          </a:p>
          <a:p>
            <a:r>
              <a:rPr lang="en-US" sz="2800" dirty="0" smtClean="0"/>
              <a:t>Improves interaction with Blob storage, Table storage, Queue storage, Azure Service Bus, and Azure Cache.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1026" name="Picture 2" descr="http://research.microsoft.com/en-us/um/cambridge/projects/fsharp/images/Vis_F_blue_Lo-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4411259"/>
            <a:ext cx="3181827" cy="19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abrial2denver.files.wordpress.com/2011/06/seo_web_design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05" y="3881912"/>
            <a:ext cx="1483895" cy="148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0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Lab walk </a:t>
            </a:r>
            <a:r>
              <a:rPr lang="en-US" sz="2800" dirty="0" smtClean="0"/>
              <a:t>through (</a:t>
            </a:r>
            <a:r>
              <a:rPr lang="en-US" sz="2800" dirty="0" err="1" smtClean="0"/>
              <a:t>Owin</a:t>
            </a:r>
            <a:r>
              <a:rPr lang="en-US" sz="2800" dirty="0" smtClean="0"/>
              <a:t> and Fog MVC example) </a:t>
            </a:r>
            <a:endParaRPr lang="en-US" sz="2800" dirty="0" smtClean="0"/>
          </a:p>
          <a:p>
            <a:r>
              <a:rPr lang="en-US" sz="2800" dirty="0" smtClean="0"/>
              <a:t>Your Turn</a:t>
            </a:r>
            <a:endParaRPr lang="en-US" sz="2800" b="1" dirty="0" smtClean="0"/>
          </a:p>
          <a:p>
            <a:endParaRPr lang="en-US" sz="2800" dirty="0"/>
          </a:p>
        </p:txBody>
      </p:sp>
      <p:pic>
        <p:nvPicPr>
          <p:cNvPr id="1028" name="Picture 4" descr="https://encrypted-tbn0.gstatic.com/images?q=tbn:ANd9GcSP2YLHVBKgGm7veWhEJGHNfak12HMRzhxHnuhQ-XqijkXLg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01" y="2901077"/>
            <a:ext cx="5897495" cy="36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1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Blu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1948</TotalTime>
  <Words>116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Segoe UI</vt:lpstr>
      <vt:lpstr>Wingdings 3</vt:lpstr>
      <vt:lpstr>Ion</vt:lpstr>
      <vt:lpstr>F# and Azure</vt:lpstr>
      <vt:lpstr>Getting Setup</vt:lpstr>
      <vt:lpstr>Fog: Bring the Cloud Down to Earth</vt:lpstr>
      <vt:lpstr>Lab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Daniel</cp:lastModifiedBy>
  <cp:revision>60</cp:revision>
  <dcterms:created xsi:type="dcterms:W3CDTF">2012-09-29T13:24:41Z</dcterms:created>
  <dcterms:modified xsi:type="dcterms:W3CDTF">2013-09-29T18:05:58Z</dcterms:modified>
</cp:coreProperties>
</file>