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1"/>
            <a:ext cx="8825658" cy="3329581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Zach Bray 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bray.com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log.danielmohl.com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Build full web stack in F#</a:t>
            </a:r>
          </a:p>
          <a:p>
            <a:r>
              <a:rPr lang="en-US" sz="2800" dirty="0" smtClean="0"/>
              <a:t>Generate JavaScript from F# for browser or Node.js</a:t>
            </a:r>
          </a:p>
          <a:p>
            <a:r>
              <a:rPr lang="en-US" sz="2800" dirty="0" smtClean="0"/>
              <a:t>F# Quotations to string (AST)</a:t>
            </a:r>
          </a:p>
          <a:p>
            <a:r>
              <a:rPr lang="en-US" sz="2800" dirty="0" smtClean="0"/>
              <a:t>400+ bootstrapped tests</a:t>
            </a:r>
          </a:p>
          <a:p>
            <a:r>
              <a:rPr lang="en-US" sz="2800" dirty="0" smtClean="0"/>
              <a:t>Use F# records, discriminated </a:t>
            </a:r>
            <a:r>
              <a:rPr lang="en-US" sz="2800" dirty="0"/>
              <a:t>u</a:t>
            </a:r>
            <a:r>
              <a:rPr lang="en-US" sz="2800" dirty="0" smtClean="0"/>
              <a:t>nions, </a:t>
            </a:r>
            <a:r>
              <a:rPr lang="en-US" sz="2800" dirty="0"/>
              <a:t>c</a:t>
            </a:r>
            <a:r>
              <a:rPr lang="en-US" sz="2800" dirty="0" smtClean="0"/>
              <a:t>lasses, modules, </a:t>
            </a:r>
            <a:r>
              <a:rPr lang="en-US" sz="2800" dirty="0"/>
              <a:t>p</a:t>
            </a:r>
            <a:r>
              <a:rPr lang="en-US" sz="2800" dirty="0" smtClean="0"/>
              <a:t>attern matching, </a:t>
            </a:r>
            <a:r>
              <a:rPr lang="en-US" sz="2800" dirty="0" err="1" smtClean="0"/>
              <a:t>async</a:t>
            </a:r>
            <a:r>
              <a:rPr lang="en-US" sz="2800" dirty="0" smtClean="0"/>
              <a:t>       workflows, Array, List, </a:t>
            </a:r>
            <a:r>
              <a:rPr lang="en-US" sz="2800" dirty="0" err="1" smtClean="0"/>
              <a:t>Seq</a:t>
            </a:r>
            <a:r>
              <a:rPr lang="en-US" sz="2800" dirty="0" smtClean="0"/>
              <a:t>, Option, Map, Set, </a:t>
            </a:r>
            <a:r>
              <a:rPr lang="en-US" sz="2800" dirty="0"/>
              <a:t>e</a:t>
            </a:r>
            <a:r>
              <a:rPr lang="en-US" sz="2800" dirty="0" smtClean="0"/>
              <a:t>tc.</a:t>
            </a:r>
          </a:p>
          <a:p>
            <a:r>
              <a:rPr lang="en-US" sz="2800" dirty="0" err="1" smtClean="0"/>
              <a:t>TypeScript</a:t>
            </a:r>
            <a:r>
              <a:rPr lang="en-US" sz="2800" dirty="0" smtClean="0"/>
              <a:t> Provider</a:t>
            </a:r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 walk through </a:t>
            </a:r>
          </a:p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1743</TotalTime>
  <Words>84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Segoe UI</vt:lpstr>
      <vt:lpstr>Wingdings 3</vt:lpstr>
      <vt:lpstr>Ion</vt:lpstr>
      <vt:lpstr>Understanding FunScript</vt:lpstr>
      <vt:lpstr>FunScript</vt:lpstr>
      <vt:lpstr>Lab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Daniel</cp:lastModifiedBy>
  <cp:revision>48</cp:revision>
  <dcterms:created xsi:type="dcterms:W3CDTF">2012-09-29T13:24:41Z</dcterms:created>
  <dcterms:modified xsi:type="dcterms:W3CDTF">2013-09-29T14:36:58Z</dcterms:modified>
</cp:coreProperties>
</file>