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3" r:id="rId5"/>
    <p:sldId id="260" r:id="rId6"/>
    <p:sldId id="267" r:id="rId7"/>
    <p:sldId id="268" r:id="rId8"/>
    <p:sldId id="269" r:id="rId9"/>
    <p:sldId id="270" r:id="rId10"/>
    <p:sldId id="264" r:id="rId11"/>
    <p:sldId id="26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1">
              <a:rPr lang="en-US" smtClean="0"/>
              <a:t>9/29/2013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799"/>
            <a:ext cx="7999315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8868" y="3765449"/>
            <a:ext cx="726460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0183" y="1447799"/>
            <a:ext cx="1413933" cy="4413251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1">
              <a:rPr lang="en-US" smtClean="0"/>
              <a:t>9/29/2013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blogs.msdn.com/b/fsharpteam/archive/2012/09/12/announcing-the-release-of-f-tools-for-visual-studio-express-2012-for-web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Development with F#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623" y="4639412"/>
            <a:ext cx="4331445" cy="201966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Daniel Mohl and Zach Bray</a:t>
            </a:r>
            <a:endParaRPr lang="en-US" cap="none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cap="none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dmohl</a:t>
            </a: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and @</a:t>
            </a:r>
            <a:r>
              <a:rPr lang="en-US" cap="none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zbray</a:t>
            </a:r>
            <a:endParaRPr lang="en-US" cap="none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log.danielmohl.com</a:t>
            </a:r>
          </a:p>
          <a:p>
            <a:pPr marL="342900" indent="-342900">
              <a:buFont typeface="Arial"/>
              <a:buChar char="•"/>
            </a:pP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zbray.com</a:t>
            </a:r>
            <a:endParaRPr lang="en-US" cap="none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40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ASP.NET MVC 4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Looking at a C# example</a:t>
            </a:r>
          </a:p>
          <a:p>
            <a:r>
              <a:rPr lang="en-US" sz="2800" b="1" dirty="0" smtClean="0"/>
              <a:t>Create an F# equivalent solution</a:t>
            </a:r>
          </a:p>
          <a:p>
            <a:endParaRPr lang="en-US" sz="2800" dirty="0"/>
          </a:p>
        </p:txBody>
      </p:sp>
      <p:pic>
        <p:nvPicPr>
          <p:cNvPr id="5" name="Picture 2" descr="https://encrypted-tbn3.gstatic.com/images?q=tbn:ANd9GcROKnjgwUIf1jBmtc5oFmGfVQutq4GYYFi-_HPBoRzbZmoWtQS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450" y="3191300"/>
            <a:ext cx="4855334" cy="348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71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Breakdown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90" y="2371479"/>
            <a:ext cx="6621834" cy="3274211"/>
          </a:xfrm>
        </p:spPr>
      </p:pic>
    </p:spTree>
    <p:extLst>
      <p:ext uri="{BB962C8B-B14F-4D97-AF65-F5344CB8AC3E}">
        <p14:creationId xmlns:p14="http://schemas.microsoft.com/office/powerpoint/2010/main" val="265158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Your Turn</a:t>
            </a:r>
            <a:endParaRPr lang="en-US" sz="2800" b="1" dirty="0" smtClean="0"/>
          </a:p>
          <a:p>
            <a:endParaRPr lang="en-US" sz="2800" dirty="0"/>
          </a:p>
        </p:txBody>
      </p:sp>
      <p:pic>
        <p:nvPicPr>
          <p:cNvPr id="1028" name="Picture 4" descr="https://encrypted-tbn0.gstatic.com/images?q=tbn:ANd9GcSP2YLHVBKgGm7veWhEJGHNfak12HMRzhxHnuhQ-XqijkXLger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201" y="2901077"/>
            <a:ext cx="5897495" cy="369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16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302" y="1702427"/>
            <a:ext cx="3122738" cy="405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788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571658"/>
            <a:ext cx="81369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What is F#?</a:t>
            </a:r>
          </a:p>
          <a:p>
            <a:r>
              <a:rPr lang="en-US" sz="2800" dirty="0" smtClean="0"/>
              <a:t>F# Interactive</a:t>
            </a:r>
          </a:p>
          <a:p>
            <a:r>
              <a:rPr lang="en-US" sz="2800" dirty="0" smtClean="0"/>
              <a:t>Values and Functions</a:t>
            </a:r>
          </a:p>
          <a:p>
            <a:r>
              <a:rPr lang="en-US" sz="2800" dirty="0" smtClean="0"/>
              <a:t>Types and Type Inference</a:t>
            </a:r>
          </a:p>
          <a:p>
            <a:r>
              <a:rPr lang="en-US" sz="2800" dirty="0" smtClean="0"/>
              <a:t>Lists</a:t>
            </a:r>
            <a:r>
              <a:rPr lang="en-US" sz="2800" dirty="0"/>
              <a:t> </a:t>
            </a:r>
            <a:r>
              <a:rPr lang="en-US" sz="2800" dirty="0" smtClean="0"/>
              <a:t>and Sequences</a:t>
            </a:r>
          </a:p>
          <a:p>
            <a:r>
              <a:rPr lang="en-US" sz="2800" dirty="0" smtClean="0"/>
              <a:t>Pattern Matching</a:t>
            </a:r>
          </a:p>
          <a:p>
            <a:r>
              <a:rPr lang="en-US" sz="2800" dirty="0" smtClean="0"/>
              <a:t>Units of Measure</a:t>
            </a:r>
          </a:p>
          <a:p>
            <a:r>
              <a:rPr lang="en-US" sz="2800" dirty="0" smtClean="0"/>
              <a:t>Mixing Classes and Functions</a:t>
            </a:r>
          </a:p>
          <a:p>
            <a:endParaRPr lang="en-US" sz="2800" dirty="0"/>
          </a:p>
        </p:txBody>
      </p:sp>
      <p:pic>
        <p:nvPicPr>
          <p:cNvPr id="1026" name="Picture 2" descr="http://research.microsoft.com/en-us/um/cambridge/projects/fsharp/images/Vis_F_blue_Lo-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37" y="4411259"/>
            <a:ext cx="3181827" cy="190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gabrial2denver.files.wordpress.com/2011/06/seo_web_designf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105" y="3881912"/>
            <a:ext cx="1483895" cy="148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2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F# in Web Development?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571658"/>
            <a:ext cx="8136941" cy="4195481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F#/JavaScript Commonalities</a:t>
            </a:r>
          </a:p>
          <a:p>
            <a:r>
              <a:rPr lang="en-US" sz="2800" dirty="0" smtClean="0"/>
              <a:t>Web solutions are more complex than ever</a:t>
            </a:r>
          </a:p>
          <a:p>
            <a:r>
              <a:rPr lang="en-US" sz="2800" dirty="0" smtClean="0"/>
              <a:t>Concise yet readable syntax</a:t>
            </a:r>
          </a:p>
          <a:p>
            <a:r>
              <a:rPr lang="en-US" sz="2800" dirty="0" smtClean="0"/>
              <a:t>Great features for building highly scalable, modern web solutions (</a:t>
            </a:r>
            <a:r>
              <a:rPr lang="en-US" sz="2800" dirty="0" err="1" smtClean="0"/>
              <a:t>async</a:t>
            </a:r>
            <a:r>
              <a:rPr lang="en-US" sz="2800" dirty="0" smtClean="0"/>
              <a:t> workflows, </a:t>
            </a:r>
            <a:r>
              <a:rPr lang="en-US" sz="2800" dirty="0" err="1" smtClean="0"/>
              <a:t>MailboxProcessors</a:t>
            </a:r>
            <a:r>
              <a:rPr lang="en-US" sz="2800" dirty="0" smtClean="0"/>
              <a:t>, etc., etc.)</a:t>
            </a:r>
          </a:p>
          <a:p>
            <a:r>
              <a:rPr lang="en-US" sz="2800" dirty="0" smtClean="0"/>
              <a:t>It’s now easier than ever with </a:t>
            </a:r>
            <a:r>
              <a:rPr lang="en-US" sz="2800" dirty="0" smtClean="0">
                <a:hlinkClick r:id="rId2"/>
              </a:rPr>
              <a:t>F# Tools for VS2012 Express for Web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  <p:pic>
        <p:nvPicPr>
          <p:cNvPr id="1026" name="Picture 2" descr="http://research.microsoft.com/en-us/um/cambridge/projects/fsharp/images/Vis_F_blue_Lo-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37" y="4411259"/>
            <a:ext cx="3181827" cy="190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gabrial2denver.files.wordpress.com/2011/06/seo_web_designf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105" y="3881912"/>
            <a:ext cx="1483895" cy="148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0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ASP.NET MVC 4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Looking at a C# example</a:t>
            </a:r>
          </a:p>
        </p:txBody>
      </p:sp>
    </p:spTree>
    <p:extLst>
      <p:ext uri="{BB962C8B-B14F-4D97-AF65-F5344CB8AC3E}">
        <p14:creationId xmlns:p14="http://schemas.microsoft.com/office/powerpoint/2010/main" val="54889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GuitarController.cs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604" y="1233021"/>
            <a:ext cx="7134589" cy="5502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95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GuitarController.fs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835" y="1133546"/>
            <a:ext cx="6771757" cy="5685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860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Guitar.cs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150" y="2117373"/>
            <a:ext cx="4857213" cy="248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123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Guitar.fs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504" y="2498504"/>
            <a:ext cx="6085404" cy="171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572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Blue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1712</TotalTime>
  <Words>143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Segoe UI</vt:lpstr>
      <vt:lpstr>Wingdings 3</vt:lpstr>
      <vt:lpstr>Ion</vt:lpstr>
      <vt:lpstr>Web Development with F#</vt:lpstr>
      <vt:lpstr>PowerPoint Presentation</vt:lpstr>
      <vt:lpstr>F# Fundamentals</vt:lpstr>
      <vt:lpstr>Why F# in Web Development?</vt:lpstr>
      <vt:lpstr>Building an ASP.NET MVC 4 Solution</vt:lpstr>
      <vt:lpstr>GuitarController.cs</vt:lpstr>
      <vt:lpstr>GuitarController.fs</vt:lpstr>
      <vt:lpstr>Guitar.cs</vt:lpstr>
      <vt:lpstr>Guitar.fs</vt:lpstr>
      <vt:lpstr>Building an ASP.NET MVC 4 Solution</vt:lpstr>
      <vt:lpstr>Solution Breakdown</vt:lpstr>
      <vt:lpstr>Lab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Daniel</cp:lastModifiedBy>
  <cp:revision>49</cp:revision>
  <dcterms:created xsi:type="dcterms:W3CDTF">2012-09-29T13:24:41Z</dcterms:created>
  <dcterms:modified xsi:type="dcterms:W3CDTF">2013-09-29T14:36:08Z</dcterms:modified>
</cp:coreProperties>
</file>