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6" r:id="rId7"/>
    <p:sldId id="267" r:id="rId8"/>
    <p:sldId id="268" r:id="rId9"/>
    <p:sldId id="261" r:id="rId10"/>
    <p:sldId id="262" r:id="rId11"/>
    <p:sldId id="269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B3F7-B926-405A-B89D-6187A319702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287-209D-4034-AC5B-ECAA2A280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B3F7-B926-405A-B89D-6187A319702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287-209D-4034-AC5B-ECAA2A280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B3F7-B926-405A-B89D-6187A319702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287-209D-4034-AC5B-ECAA2A280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B3F7-B926-405A-B89D-6187A319702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287-209D-4034-AC5B-ECAA2A280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B3F7-B926-405A-B89D-6187A319702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287-209D-4034-AC5B-ECAA2A280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B3F7-B926-405A-B89D-6187A319702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287-209D-4034-AC5B-ECAA2A280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B3F7-B926-405A-B89D-6187A319702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287-209D-4034-AC5B-ECAA2A280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B3F7-B926-405A-B89D-6187A319702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287-209D-4034-AC5B-ECAA2A280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B3F7-B926-405A-B89D-6187A319702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287-209D-4034-AC5B-ECAA2A280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B3F7-B926-405A-B89D-6187A319702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287-209D-4034-AC5B-ECAA2A280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B3F7-B926-405A-B89D-6187A319702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8287-209D-4034-AC5B-ECAA2A280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B3F7-B926-405A-B89D-6187A319702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8287-209D-4034-AC5B-ECAA2A280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pert-F-Experts-Voice-Net/dp/1590598504/?tag=panesofglass-20" TargetMode="External"/><Relationship Id="rId2" Type="http://schemas.openxmlformats.org/officeDocument/2006/relationships/hyperlink" Target="http://www.amazon.com/Foundations-F-Experts-Voice-Net/dp/1590597575/?tag=panesofglass-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com/F-Scientists-Jon-Harrop/dp/0470242116?tag=panesofglass-20" TargetMode="External"/><Relationship Id="rId4" Type="http://schemas.openxmlformats.org/officeDocument/2006/relationships/hyperlink" Target="http://www.amazon.com/Functional-Programming-Real-World-Examples/dp/1933988924/?tag=panesofglass-2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ne.com/twine/124k2sn8b-d9/f" TargetMode="External"/><Relationship Id="rId2" Type="http://schemas.openxmlformats.org/officeDocument/2006/relationships/hyperlink" Target="http://channel9.msdn.com/pdc2008/TL1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better.com/blogs/matthew.podwysocki/default.aspx" TargetMode="External"/><Relationship Id="rId5" Type="http://schemas.openxmlformats.org/officeDocument/2006/relationships/hyperlink" Target="http://lorgonblog.spaces.live.com/blog/" TargetMode="External"/><Relationship Id="rId4" Type="http://schemas.openxmlformats.org/officeDocument/2006/relationships/hyperlink" Target="http://tomasp.net/blog/fsharp-webcast-functional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09800"/>
            <a:ext cx="7772400" cy="1470025"/>
          </a:xfrm>
        </p:spPr>
        <p:txBody>
          <a:bodyPr/>
          <a:lstStyle/>
          <a:p>
            <a:r>
              <a:rPr lang="en-US" dirty="0" smtClean="0"/>
              <a:t>Practical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Riley, Catapult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another’s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Financial Functions</a:t>
            </a:r>
            <a:br>
              <a:rPr lang="en-US" dirty="0" smtClean="0"/>
            </a:br>
            <a:r>
              <a:rPr lang="en-US" sz="2400" dirty="0" smtClean="0"/>
              <a:t>http://code.msdn.microsoft.com/FinancialFunctions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task:</a:t>
            </a:r>
          </a:p>
          <a:p>
            <a:pPr lvl="1"/>
            <a:r>
              <a:rPr lang="en-US" dirty="0" smtClean="0"/>
              <a:t>Split up in pairs and try to write a </a:t>
            </a:r>
            <a:r>
              <a:rPr lang="en-US" dirty="0" err="1" smtClean="0"/>
              <a:t>TraceBuilder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Should print out any bound actions.</a:t>
            </a:r>
          </a:p>
          <a:p>
            <a:pPr lvl="1"/>
            <a:r>
              <a:rPr lang="en-US" dirty="0" smtClean="0"/>
              <a:t>Should print the result.</a:t>
            </a:r>
          </a:p>
          <a:p>
            <a:r>
              <a:rPr lang="en-US" dirty="0" smtClean="0"/>
              <a:t>Extra credit: print the execution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F# is still CTP</a:t>
            </a:r>
          </a:p>
          <a:p>
            <a:pPr lvl="1"/>
            <a:r>
              <a:rPr lang="en-US" dirty="0" smtClean="0"/>
              <a:t>Try it in VS2010 Beta 1</a:t>
            </a:r>
          </a:p>
          <a:p>
            <a:pPr lvl="1"/>
            <a:r>
              <a:rPr lang="en-US" dirty="0" smtClean="0"/>
              <a:t>Or use the VS2008 CTP installer</a:t>
            </a:r>
          </a:p>
          <a:p>
            <a:r>
              <a:rPr lang="en-US" dirty="0" smtClean="0"/>
              <a:t>Read books</a:t>
            </a:r>
          </a:p>
          <a:p>
            <a:pPr lvl="1"/>
            <a:r>
              <a:rPr lang="en-US" dirty="0" smtClean="0">
                <a:hlinkClick r:id="rId2"/>
              </a:rPr>
              <a:t>Foundations of F# </a:t>
            </a:r>
            <a:r>
              <a:rPr lang="en-US" dirty="0" smtClean="0"/>
              <a:t>(Pickering)</a:t>
            </a:r>
          </a:p>
          <a:p>
            <a:pPr lvl="1"/>
            <a:r>
              <a:rPr lang="en-US" dirty="0" smtClean="0">
                <a:hlinkClick r:id="rId3"/>
              </a:rPr>
              <a:t>Expert F# </a:t>
            </a:r>
            <a:r>
              <a:rPr lang="en-US" dirty="0" smtClean="0"/>
              <a:t>(</a:t>
            </a:r>
            <a:r>
              <a:rPr lang="en-US" dirty="0" err="1" smtClean="0"/>
              <a:t>Syme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4"/>
              </a:rPr>
              <a:t>Functional Programming for the Real World</a:t>
            </a:r>
            <a:r>
              <a:rPr lang="en-US" dirty="0" smtClean="0"/>
              <a:t> (</a:t>
            </a:r>
            <a:r>
              <a:rPr lang="en-US" dirty="0" err="1" smtClean="0"/>
              <a:t>Petricek</a:t>
            </a:r>
            <a:r>
              <a:rPr lang="en-US" dirty="0" smtClean="0"/>
              <a:t> and Skeet)</a:t>
            </a:r>
          </a:p>
          <a:p>
            <a:pPr lvl="1"/>
            <a:r>
              <a:rPr lang="en-US" dirty="0" smtClean="0">
                <a:hlinkClick r:id="rId5"/>
              </a:rPr>
              <a:t>F# for Scientists </a:t>
            </a:r>
            <a:r>
              <a:rPr lang="en-US" dirty="0" smtClean="0"/>
              <a:t>(</a:t>
            </a:r>
            <a:r>
              <a:rPr lang="en-US" dirty="0" err="1" smtClean="0"/>
              <a:t>Harrop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http://channel9.msdn.com/pdc2008/TL11/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http://www.twine.com/twine/124k2sn8b-d9/f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http://tomasp.net/blog/fsharp-webcast-functional.aspx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http://lorgonblog.spaces.live.com/blog/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http://codebetter.com/blogs/matthew.podwysocki/default.aspx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 buzz</a:t>
            </a:r>
          </a:p>
          <a:p>
            <a:r>
              <a:rPr lang="en-US" dirty="0" smtClean="0"/>
              <a:t>For the C# guru, why you should consider F#</a:t>
            </a:r>
          </a:p>
          <a:p>
            <a:r>
              <a:rPr lang="en-US" dirty="0" smtClean="0"/>
              <a:t>(A brief aside on monads)</a:t>
            </a:r>
          </a:p>
          <a:p>
            <a:r>
              <a:rPr lang="en-US" dirty="0" smtClean="0"/>
              <a:t>Some real world scenarios</a:t>
            </a:r>
          </a:p>
          <a:p>
            <a:r>
              <a:rPr lang="en-US" dirty="0" smtClean="0"/>
              <a:t>Using what others have written</a:t>
            </a:r>
          </a:p>
          <a:p>
            <a:r>
              <a:rPr lang="en-US" dirty="0" smtClean="0"/>
              <a:t>Your turn</a:t>
            </a:r>
          </a:p>
          <a:p>
            <a:r>
              <a:rPr lang="en-US" dirty="0" smtClean="0"/>
              <a:t>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old is new again</a:t>
            </a:r>
          </a:p>
          <a:p>
            <a:r>
              <a:rPr lang="en-US" dirty="0" smtClean="0"/>
              <a:t>More than Yet Another Buzz Word (YABW)?</a:t>
            </a:r>
          </a:p>
          <a:p>
            <a:r>
              <a:rPr lang="en-US" dirty="0" smtClean="0"/>
              <a:t>Pay attention to who’s talking:</a:t>
            </a:r>
          </a:p>
          <a:p>
            <a:pPr lvl="1"/>
            <a:r>
              <a:rPr lang="en-US" dirty="0" smtClean="0"/>
              <a:t>Eric Meijer (Microsoft)</a:t>
            </a:r>
          </a:p>
          <a:p>
            <a:pPr lvl="1"/>
            <a:r>
              <a:rPr lang="en-US" dirty="0" err="1" smtClean="0"/>
              <a:t>Gilad</a:t>
            </a:r>
            <a:r>
              <a:rPr lang="en-US" dirty="0" smtClean="0"/>
              <a:t> </a:t>
            </a:r>
            <a:r>
              <a:rPr lang="en-US" dirty="0" err="1" smtClean="0"/>
              <a:t>Bracha</a:t>
            </a:r>
            <a:r>
              <a:rPr lang="en-US" dirty="0" smtClean="0"/>
              <a:t> (Newspeak)</a:t>
            </a:r>
          </a:p>
          <a:p>
            <a:pPr lvl="1"/>
            <a:r>
              <a:rPr lang="en-US" dirty="0" smtClean="0"/>
              <a:t>C# (think LINQ)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Highlights of functional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first-class citizens</a:t>
            </a:r>
          </a:p>
          <a:p>
            <a:r>
              <a:rPr lang="en-US" dirty="0" smtClean="0"/>
              <a:t>Very strong type inference</a:t>
            </a:r>
          </a:p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Pure (side-effect free) functions</a:t>
            </a:r>
          </a:p>
          <a:p>
            <a:r>
              <a:rPr lang="en-US" dirty="0" smtClean="0"/>
              <a:t>Command Query Separation</a:t>
            </a:r>
          </a:p>
          <a:p>
            <a:r>
              <a:rPr lang="en-US" dirty="0" smtClean="0"/>
              <a:t>Explicit side-effects (via monads)</a:t>
            </a:r>
          </a:p>
          <a:p>
            <a:r>
              <a:rPr lang="en-US" dirty="0" smtClean="0"/>
              <a:t>Language-oriented programming (think DSL)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you’re a C# guru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is functional, yet still object-oriented!</a:t>
            </a:r>
          </a:p>
          <a:p>
            <a:r>
              <a:rPr lang="en-US" dirty="0" smtClean="0"/>
              <a:t>You can do everything you did in C# within F#</a:t>
            </a:r>
          </a:p>
          <a:p>
            <a:r>
              <a:rPr lang="en-US" dirty="0" smtClean="0"/>
              <a:t>You can just write it in fewer keystrokes:</a:t>
            </a:r>
          </a:p>
          <a:p>
            <a:pPr lvl="1"/>
            <a:r>
              <a:rPr lang="en-US" dirty="0" smtClean="0"/>
              <a:t>C#:</a:t>
            </a:r>
            <a:br>
              <a:rPr lang="en-US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&lt;double, double&gt; MultiplyBy2 = x =&gt; x*2;</a:t>
            </a:r>
          </a:p>
          <a:p>
            <a:pPr lvl="1"/>
            <a:r>
              <a:rPr lang="en-US" dirty="0" smtClean="0"/>
              <a:t>F#: </a:t>
            </a:r>
            <a:br>
              <a:rPr lang="en-US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let multiplyBy2 x = x*2</a:t>
            </a:r>
          </a:p>
          <a:p>
            <a:r>
              <a:rPr lang="en-US" dirty="0" smtClean="0">
                <a:cs typeface="Courier New" pitchFamily="49" charset="0"/>
              </a:rPr>
              <a:t>F# also introduces Workflows (i.e. monads)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 brief aside on monads)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Monads are about function composition.</a:t>
            </a:r>
          </a:p>
          <a:p>
            <a:r>
              <a:rPr lang="en-US" dirty="0" smtClean="0"/>
              <a:t>Take a </a:t>
            </a:r>
            <a:r>
              <a:rPr lang="en-US" dirty="0" err="1" smtClean="0"/>
              <a:t>monoid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f(x) -&gt; x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g(x) -&gt; x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f(g(x)) -&gt;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f.g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 -&gt; 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Add a transformation:</a:t>
            </a:r>
            <a:br>
              <a:rPr lang="en-US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f(x) -&gt;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g(x) -&gt;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f(g(x)) -&gt;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f.g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 -&gt;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 brief aside on monads)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parts of a monad:</a:t>
            </a:r>
            <a:br>
              <a:rPr lang="en-US" dirty="0" smtClean="0"/>
            </a:br>
            <a:r>
              <a:rPr lang="en-US" dirty="0" smtClean="0"/>
              <a:t>(in F#, this would be a workflow builder)</a:t>
            </a:r>
          </a:p>
          <a:p>
            <a:r>
              <a:rPr lang="en-US" dirty="0" err="1" smtClean="0"/>
              <a:t>x.Let</a:t>
            </a:r>
            <a:r>
              <a:rPr lang="en-US" dirty="0" smtClean="0"/>
              <a:t> (value, transform): sets a value, like LINQ’s Select().</a:t>
            </a:r>
          </a:p>
          <a:p>
            <a:r>
              <a:rPr lang="en-US" dirty="0" err="1" smtClean="0"/>
              <a:t>x.Bind</a:t>
            </a:r>
            <a:r>
              <a:rPr lang="en-US" dirty="0" smtClean="0"/>
              <a:t> (value, transform): splits the value from the transform and passes it into the next function, like LINQ’s </a:t>
            </a:r>
            <a:r>
              <a:rPr lang="en-US" dirty="0" err="1" smtClean="0"/>
              <a:t>SelectMany</a:t>
            </a:r>
            <a:r>
              <a:rPr lang="en-US" dirty="0" smtClean="0"/>
              <a:t>().</a:t>
            </a:r>
          </a:p>
          <a:p>
            <a:r>
              <a:rPr lang="en-US" dirty="0" err="1"/>
              <a:t>x</a:t>
            </a:r>
            <a:r>
              <a:rPr lang="en-US" dirty="0" err="1" smtClean="0"/>
              <a:t>.Return</a:t>
            </a:r>
            <a:r>
              <a:rPr lang="en-US" dirty="0" smtClean="0"/>
              <a:t> (value): returns the result.</a:t>
            </a:r>
          </a:p>
          <a:p>
            <a:r>
              <a:rPr lang="en-US" dirty="0" err="1" smtClean="0"/>
              <a:t>x.Delay</a:t>
            </a:r>
            <a:r>
              <a:rPr lang="en-US" dirty="0" smtClean="0"/>
              <a:t> (transform): kicks off the workflow.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 brief aside on monads)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Typical structure of a workflow builder:</a:t>
            </a:r>
            <a:br>
              <a:rPr lang="en-US" dirty="0" smtClean="0"/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WorkflowBuilder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 ()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member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x.Let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(value, transform) = transform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value [opt.]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member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x.Bind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(value, transform) = transform 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member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(value) = fun () -&gt; value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member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x.Delay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(transform) = fun () -&gt; transform ()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let workflow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WorkflowBuilder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Execute like so:</a:t>
            </a:r>
            <a:br>
              <a:rPr lang="en-US" dirty="0" smtClean="0"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myWorkflow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workflow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let x = 1     //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x.Let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let! y = 2    //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x.Bind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x + y  //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let result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myWorkflow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()  //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x.Delay</a:t>
            </a: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world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requests</a:t>
            </a:r>
          </a:p>
          <a:p>
            <a:r>
              <a:rPr lang="en-US" dirty="0" smtClean="0"/>
              <a:t>Data access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318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Practical F#</vt:lpstr>
      <vt:lpstr>Agenda</vt:lpstr>
      <vt:lpstr>The Buzz</vt:lpstr>
      <vt:lpstr>Highlights of functional programming</vt:lpstr>
      <vt:lpstr>So you’re a C# guru …</vt:lpstr>
      <vt:lpstr>(A brief aside on monads)</vt:lpstr>
      <vt:lpstr>(A brief aside on monads)</vt:lpstr>
      <vt:lpstr>(A brief aside on monads)</vt:lpstr>
      <vt:lpstr>Some real world scenarios</vt:lpstr>
      <vt:lpstr>Using another’s work</vt:lpstr>
      <vt:lpstr>Your turn!</vt:lpstr>
      <vt:lpstr>Resources</vt:lpstr>
      <vt:lpstr>Resources</vt:lpstr>
    </vt:vector>
  </TitlesOfParts>
  <Company>Catapult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F#</dc:title>
  <dc:creator>Ryan Riley</dc:creator>
  <cp:lastModifiedBy>Ryan Riley</cp:lastModifiedBy>
  <cp:revision>16</cp:revision>
  <dcterms:created xsi:type="dcterms:W3CDTF">2009-05-26T07:02:13Z</dcterms:created>
  <dcterms:modified xsi:type="dcterms:W3CDTF">2009-05-27T01:23:25Z</dcterms:modified>
</cp:coreProperties>
</file>