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cl.us/Geospatial_data" TargetMode="External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5F5A-BC52-4CC7-BDBC-7F31A2020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Best Neighborhood for A Gaming Studio Start-up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2C955-3DDD-46F6-A1B6-442D4D70A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5920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51E3-9960-4419-8F72-5E02E09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8538"/>
          </a:xfrm>
        </p:spPr>
        <p:txBody>
          <a:bodyPr/>
          <a:lstStyle/>
          <a:p>
            <a:r>
              <a:rPr lang="en-US" dirty="0"/>
              <a:t>Business Requirement for Game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8CBF-9C5D-466A-A5ED-29A5F00B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the gaming community, Toronto is known as the city which encourages gaming studios and talents to develop their projects. </a:t>
            </a:r>
          </a:p>
          <a:p>
            <a:endParaRPr lang="en-US" dirty="0"/>
          </a:p>
          <a:p>
            <a:r>
              <a:rPr lang="en-US" dirty="0"/>
              <a:t>Gavin’s two major scopes for best location</a:t>
            </a:r>
          </a:p>
          <a:p>
            <a:pPr lvl="1"/>
            <a:r>
              <a:rPr lang="en-US" dirty="0"/>
              <a:t>Atmosphere of video gaming</a:t>
            </a:r>
          </a:p>
          <a:p>
            <a:pPr lvl="1"/>
            <a:r>
              <a:rPr lang="en-US" dirty="0"/>
              <a:t>Convenience of daily dining and transportation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7E03-602F-45D6-9273-81130ED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A76B-8853-4884-B8BC-05848DD1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data are processed to be ready for </a:t>
            </a:r>
            <a:r>
              <a:rPr lang="en-US" dirty="0" err="1"/>
              <a:t>Foursqure</a:t>
            </a:r>
            <a:r>
              <a:rPr lang="en-US" dirty="0"/>
              <a:t> API to retrieve neighborhood details</a:t>
            </a:r>
          </a:p>
          <a:p>
            <a:endParaRPr lang="en-US" dirty="0"/>
          </a:p>
          <a:p>
            <a:r>
              <a:rPr lang="en-US" dirty="0"/>
              <a:t>List of neighborhoods in Canada</a:t>
            </a:r>
          </a:p>
          <a:p>
            <a:pPr lvl="1"/>
            <a:r>
              <a:rPr lang="en-US" dirty="0">
                <a:hlinkClick r:id="rId2"/>
              </a:rPr>
              <a:t>https://en.wikipedia.org/wiki/List_of_postal_codes_of_Canada:_M</a:t>
            </a:r>
            <a:endParaRPr lang="en-US" dirty="0"/>
          </a:p>
          <a:p>
            <a:r>
              <a:rPr lang="en-US" dirty="0"/>
              <a:t>Coordinated details for borough in Canada</a:t>
            </a:r>
          </a:p>
          <a:p>
            <a:pPr lvl="1"/>
            <a:r>
              <a:rPr lang="en-US" dirty="0">
                <a:hlinkClick r:id="rId3"/>
              </a:rPr>
              <a:t>http://cocl.us/Geospatial_data</a:t>
            </a:r>
            <a:endParaRPr lang="en-US" dirty="0"/>
          </a:p>
          <a:p>
            <a:r>
              <a:rPr lang="en-US" dirty="0" err="1"/>
              <a:t>Foursqure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Venue command</a:t>
            </a:r>
          </a:p>
        </p:txBody>
      </p:sp>
    </p:spTree>
    <p:extLst>
      <p:ext uri="{BB962C8B-B14F-4D97-AF65-F5344CB8AC3E}">
        <p14:creationId xmlns:p14="http://schemas.microsoft.com/office/powerpoint/2010/main" val="329977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2E12-59D9-4FBB-952F-91342C1C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C60D-C6C9-4A4D-891D-4654B48A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neighborhoods nearby Toronto created with folium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B394-4A8F-4E0C-8AF8-9EF0AB2AA7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77" y="2781300"/>
            <a:ext cx="7414846" cy="3853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444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5218-39C8-4348-9E47-335A28B7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Foursquare API to get neighborhoods’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C5E6-A747-4138-8C15-CC305D4C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25E2F-C4A2-4F11-8FF5-2CFBC6CB532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86000"/>
            <a:ext cx="48672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08A48-FA06-4623-AE14-E173DD014F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0"/>
            <a:ext cx="4752975" cy="20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831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E495-1985-4452-9656-DBD5392A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Foursquare API to get neighborhoods’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0D77-F601-4AF6-A721-7A4A499E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= 500</a:t>
            </a:r>
          </a:p>
          <a:p>
            <a:r>
              <a:rPr lang="en-US" dirty="0"/>
              <a:t>Search threshold =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753D9-6D1F-4E64-B545-3109A82BA6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2286000"/>
            <a:ext cx="4143375" cy="2990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5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EE16-617F-4DE9-B691-71A6E50F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neighborhoods with game video 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18BF-08CB-4233-8424-5E30EF5D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gives the research a less desired result</a:t>
            </a:r>
          </a:p>
          <a:p>
            <a:pPr lvl="1"/>
            <a:r>
              <a:rPr lang="en-US" dirty="0"/>
              <a:t>Only two neighborhoods have video game stores</a:t>
            </a:r>
          </a:p>
          <a:p>
            <a:pPr lvl="2"/>
            <a:r>
              <a:rPr lang="en-US" dirty="0"/>
              <a:t>University of Toronto</a:t>
            </a:r>
          </a:p>
          <a:p>
            <a:pPr lvl="2"/>
            <a:r>
              <a:rPr lang="en-US" dirty="0"/>
              <a:t>Garden District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EAD68-9F21-45BA-A52F-2EA31D15EA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213100"/>
            <a:ext cx="5086350" cy="1485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41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CE7D-1FBE-4E6A-9052-25F330A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Comparison of Qualified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EA7E6-6281-44D6-BC46-D27AB5D4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F13CD-77F4-4847-8A0F-4BAC691597E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437" y="3024187"/>
            <a:ext cx="3255963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A8E55-2F52-462C-85D3-5F5B19E40BD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3024187"/>
            <a:ext cx="2844800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5E5C-755F-4064-969F-7C577F4D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FA43-8CC6-499B-A975-A01DE0ED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University of Toronto is the optimal location based on existing queries.</a:t>
            </a:r>
          </a:p>
          <a:p>
            <a:pPr lvl="1"/>
            <a:r>
              <a:rPr lang="en-US" dirty="0"/>
              <a:t>Video game atmosphere</a:t>
            </a:r>
          </a:p>
          <a:p>
            <a:pPr lvl="1"/>
            <a:r>
              <a:rPr lang="en-US" dirty="0"/>
              <a:t>Ideal for employee recruiting</a:t>
            </a:r>
          </a:p>
          <a:p>
            <a:pPr lvl="1"/>
            <a:r>
              <a:rPr lang="en-US" dirty="0"/>
              <a:t>Convenient Neighborhood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Further improvement</a:t>
            </a:r>
          </a:p>
          <a:p>
            <a:pPr lvl="1"/>
            <a:r>
              <a:rPr lang="en-US" dirty="0"/>
              <a:t>Try different APIs to improve results</a:t>
            </a:r>
          </a:p>
          <a:p>
            <a:pPr lvl="1"/>
            <a:r>
              <a:rPr lang="en-US" dirty="0"/>
              <a:t>Need further research on rentals on districts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42540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</TotalTime>
  <Words>227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Best Neighborhood for A Gaming Studio Start-up in Toronto</vt:lpstr>
      <vt:lpstr>Business Requirement for Game Studio</vt:lpstr>
      <vt:lpstr>Data Understanding and Cleaning</vt:lpstr>
      <vt:lpstr>Data Understanding and Cleaning</vt:lpstr>
      <vt:lpstr>Request Foursquare API to get neighborhoods’ details</vt:lpstr>
      <vt:lpstr>Request Foursquare API to get neighborhoods’ details</vt:lpstr>
      <vt:lpstr>Two neighborhoods with game video shops</vt:lpstr>
      <vt:lpstr>Detailed Comparison of Qualified Neighborhoods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Neighborhood for A Gaming Studio Start-up in Toronto</dc:title>
  <dc:creator>峰 潘</dc:creator>
  <cp:lastModifiedBy>峰 潘</cp:lastModifiedBy>
  <cp:revision>3</cp:revision>
  <dcterms:created xsi:type="dcterms:W3CDTF">2020-07-20T22:13:46Z</dcterms:created>
  <dcterms:modified xsi:type="dcterms:W3CDTF">2020-07-20T22:37:09Z</dcterms:modified>
</cp:coreProperties>
</file>