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Linguagem</a:t>
            </a:r>
            <a:r>
              <a:rPr lang="en-GB" dirty="0" smtClean="0"/>
              <a:t> de </a:t>
            </a:r>
            <a:r>
              <a:rPr lang="en-GB" dirty="0" err="1" smtClean="0"/>
              <a:t>Programação</a:t>
            </a:r>
            <a:r>
              <a:rPr lang="en-GB" dirty="0" smtClean="0"/>
              <a:t> Procedural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Tipos</a:t>
            </a:r>
            <a:r>
              <a:rPr lang="en-GB" dirty="0" smtClean="0"/>
              <a:t> de </a:t>
            </a:r>
            <a:r>
              <a:rPr lang="en-GB" dirty="0" err="1" smtClean="0"/>
              <a:t>Linguagens</a:t>
            </a:r>
            <a:r>
              <a:rPr lang="en-GB" dirty="0" smtClean="0"/>
              <a:t> de </a:t>
            </a:r>
            <a:r>
              <a:rPr lang="en-GB" dirty="0" err="1" smtClean="0"/>
              <a:t>Programação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Existem</a:t>
            </a:r>
            <a:r>
              <a:rPr lang="en-GB" dirty="0" smtClean="0"/>
              <a:t> </a:t>
            </a:r>
            <a:r>
              <a:rPr lang="en-GB" dirty="0" err="1" smtClean="0"/>
              <a:t>diversas</a:t>
            </a:r>
            <a:r>
              <a:rPr lang="en-GB" dirty="0" smtClean="0"/>
              <a:t> </a:t>
            </a:r>
            <a:r>
              <a:rPr lang="en-GB" dirty="0" err="1" smtClean="0"/>
              <a:t>linguagens</a:t>
            </a:r>
            <a:r>
              <a:rPr lang="en-GB" dirty="0" smtClean="0"/>
              <a:t> de </a:t>
            </a:r>
            <a:r>
              <a:rPr lang="en-GB" dirty="0" err="1" smtClean="0"/>
              <a:t>programação</a:t>
            </a:r>
            <a:r>
              <a:rPr lang="en-GB" dirty="0" smtClean="0"/>
              <a:t>: C,C++, Java, Ruby, Haskell, LISP, Cobol, Assembler, Python, </a:t>
            </a:r>
            <a:r>
              <a:rPr lang="en-GB" dirty="0" err="1" smtClean="0"/>
              <a:t>Prolog</a:t>
            </a:r>
            <a:r>
              <a:rPr lang="en-GB" dirty="0" smtClean="0"/>
              <a:t>, ...</a:t>
            </a:r>
          </a:p>
          <a:p>
            <a:r>
              <a:rPr lang="en-GB" dirty="0" err="1" smtClean="0"/>
              <a:t>Classificação</a:t>
            </a:r>
            <a:r>
              <a:rPr lang="en-GB" smtClean="0"/>
              <a:t> das </a:t>
            </a:r>
            <a:r>
              <a:rPr lang="en-GB" dirty="0" err="1" smtClean="0"/>
              <a:t>linguagens</a:t>
            </a:r>
            <a:r>
              <a:rPr lang="en-GB" dirty="0" smtClean="0"/>
              <a:t> de </a:t>
            </a:r>
            <a:r>
              <a:rPr lang="en-GB" dirty="0" err="1" smtClean="0"/>
              <a:t>programação</a:t>
            </a:r>
            <a:endParaRPr lang="en-GB" dirty="0" smtClean="0"/>
          </a:p>
          <a:p>
            <a:pPr lvl="1"/>
            <a:r>
              <a:rPr lang="en-GB" dirty="0" err="1" smtClean="0"/>
              <a:t>Quanto</a:t>
            </a:r>
            <a:r>
              <a:rPr lang="en-GB" dirty="0" smtClean="0"/>
              <a:t> </a:t>
            </a:r>
            <a:r>
              <a:rPr lang="en-GB" dirty="0" err="1" smtClean="0"/>
              <a:t>ao</a:t>
            </a:r>
            <a:r>
              <a:rPr lang="en-GB" dirty="0" smtClean="0"/>
              <a:t> </a:t>
            </a:r>
            <a:r>
              <a:rPr lang="en-GB" dirty="0" err="1" smtClean="0"/>
              <a:t>paradigma</a:t>
            </a:r>
            <a:r>
              <a:rPr lang="en-GB" dirty="0" smtClean="0"/>
              <a:t>: </a:t>
            </a:r>
            <a:r>
              <a:rPr lang="en-GB" dirty="0" err="1" smtClean="0"/>
              <a:t>imperativa</a:t>
            </a:r>
            <a:r>
              <a:rPr lang="en-GB" dirty="0" smtClean="0"/>
              <a:t>, </a:t>
            </a:r>
            <a:r>
              <a:rPr lang="en-GB" dirty="0" err="1" smtClean="0"/>
              <a:t>funcional</a:t>
            </a:r>
            <a:r>
              <a:rPr lang="en-GB" dirty="0" smtClean="0"/>
              <a:t>, procedural, </a:t>
            </a:r>
            <a:r>
              <a:rPr lang="en-GB" dirty="0" err="1" smtClean="0"/>
              <a:t>orientada</a:t>
            </a:r>
            <a:r>
              <a:rPr lang="en-GB" dirty="0" smtClean="0"/>
              <a:t> a </a:t>
            </a:r>
            <a:r>
              <a:rPr lang="en-GB" dirty="0" err="1" smtClean="0"/>
              <a:t>objetos</a:t>
            </a:r>
            <a:r>
              <a:rPr lang="en-GB" dirty="0" smtClean="0"/>
              <a:t>, </a:t>
            </a:r>
            <a:r>
              <a:rPr lang="en-GB" dirty="0" err="1" smtClean="0"/>
              <a:t>orientada</a:t>
            </a:r>
            <a:r>
              <a:rPr lang="en-GB" dirty="0" smtClean="0"/>
              <a:t> a </a:t>
            </a:r>
            <a:r>
              <a:rPr lang="en-GB" dirty="0" err="1" smtClean="0"/>
              <a:t>prototipagem</a:t>
            </a:r>
            <a:r>
              <a:rPr lang="en-GB" dirty="0" smtClean="0"/>
              <a:t>,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aspectos</a:t>
            </a:r>
            <a:r>
              <a:rPr lang="en-GB" dirty="0" smtClean="0"/>
              <a:t>, ...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PresentationFormat>Apresentação na tela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Linguagem de Programação Procedural</vt:lpstr>
      <vt:lpstr>Tipos de Linguagens de Programação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Procedural</dc:title>
  <dc:creator>Pang</dc:creator>
  <cp:lastModifiedBy>Pang</cp:lastModifiedBy>
  <cp:revision>1</cp:revision>
  <dcterms:created xsi:type="dcterms:W3CDTF">2019-08-12T19:23:09Z</dcterms:created>
  <dcterms:modified xsi:type="dcterms:W3CDTF">2019-08-12T19:28:49Z</dcterms:modified>
</cp:coreProperties>
</file>