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SCRUM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Pequena</a:t>
            </a:r>
            <a:r>
              <a:rPr lang="en-GB" dirty="0" smtClean="0"/>
              <a:t> </a:t>
            </a:r>
            <a:r>
              <a:rPr lang="en-GB" dirty="0" err="1" smtClean="0"/>
              <a:t>Introdução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Artefatos</a:t>
            </a:r>
            <a:r>
              <a:rPr lang="en-GB" dirty="0" smtClean="0"/>
              <a:t> do SCRUM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Lista</a:t>
            </a:r>
            <a:r>
              <a:rPr lang="en-GB" dirty="0" smtClean="0"/>
              <a:t> de </a:t>
            </a:r>
            <a:r>
              <a:rPr lang="en-GB" dirty="0" err="1" smtClean="0"/>
              <a:t>Pendências</a:t>
            </a:r>
            <a:r>
              <a:rPr lang="en-GB" dirty="0" smtClean="0"/>
              <a:t> do </a:t>
            </a:r>
            <a:r>
              <a:rPr lang="en-GB" dirty="0" err="1" smtClean="0"/>
              <a:t>Produto</a:t>
            </a:r>
            <a:endParaRPr lang="en-GB" dirty="0" smtClean="0"/>
          </a:p>
          <a:p>
            <a:r>
              <a:rPr lang="en-GB" dirty="0" err="1" smtClean="0"/>
              <a:t>Lista</a:t>
            </a:r>
            <a:r>
              <a:rPr lang="en-GB" dirty="0" smtClean="0"/>
              <a:t> de </a:t>
            </a:r>
            <a:r>
              <a:rPr lang="en-GB" dirty="0" err="1" smtClean="0"/>
              <a:t>Pendências</a:t>
            </a:r>
            <a:r>
              <a:rPr lang="en-GB" dirty="0" smtClean="0"/>
              <a:t> do Sprint</a:t>
            </a:r>
          </a:p>
          <a:p>
            <a:r>
              <a:rPr lang="en-GB" dirty="0" err="1" smtClean="0"/>
              <a:t>Gráficos</a:t>
            </a:r>
            <a:r>
              <a:rPr lang="en-GB" dirty="0" smtClean="0"/>
              <a:t> de Burn (</a:t>
            </a:r>
            <a:r>
              <a:rPr lang="en-GB" dirty="0" err="1" smtClean="0"/>
              <a:t>representa</a:t>
            </a:r>
            <a:r>
              <a:rPr lang="en-GB" dirty="0" smtClean="0"/>
              <a:t> </a:t>
            </a:r>
            <a:r>
              <a:rPr lang="en-GB" dirty="0" err="1" smtClean="0"/>
              <a:t>quanto</a:t>
            </a:r>
            <a:r>
              <a:rPr lang="en-GB" dirty="0" smtClean="0"/>
              <a:t> de </a:t>
            </a:r>
            <a:r>
              <a:rPr lang="en-GB" dirty="0" err="1" smtClean="0"/>
              <a:t>trabalho</a:t>
            </a:r>
            <a:r>
              <a:rPr lang="en-GB" dirty="0" smtClean="0"/>
              <a:t> </a:t>
            </a:r>
            <a:r>
              <a:rPr lang="en-GB" dirty="0" err="1" smtClean="0"/>
              <a:t>foi</a:t>
            </a:r>
            <a:r>
              <a:rPr lang="en-GB" dirty="0" smtClean="0"/>
              <a:t> </a:t>
            </a:r>
            <a:r>
              <a:rPr lang="en-GB" dirty="0" err="1" smtClean="0"/>
              <a:t>feito</a:t>
            </a:r>
            <a:r>
              <a:rPr lang="en-GB" dirty="0" smtClean="0"/>
              <a:t> – </a:t>
            </a:r>
            <a:r>
              <a:rPr lang="en-GB" dirty="0" err="1" smtClean="0"/>
              <a:t>queimado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Quadro</a:t>
            </a:r>
            <a:r>
              <a:rPr lang="en-GB" dirty="0" smtClean="0"/>
              <a:t> de </a:t>
            </a:r>
            <a:r>
              <a:rPr lang="en-GB" dirty="0" err="1" smtClean="0"/>
              <a:t>tarefas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Lista</a:t>
            </a:r>
            <a:r>
              <a:rPr lang="en-GB" dirty="0" smtClean="0"/>
              <a:t> de </a:t>
            </a:r>
            <a:r>
              <a:rPr lang="en-GB" dirty="0" err="1" smtClean="0"/>
              <a:t>Pendências</a:t>
            </a:r>
            <a:r>
              <a:rPr lang="en-GB" dirty="0" smtClean="0"/>
              <a:t> do </a:t>
            </a:r>
            <a:r>
              <a:rPr lang="en-GB" dirty="0" err="1" smtClean="0"/>
              <a:t>Produto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 lista de pendências do produto é uma lista acumulativa de itens entregáveis desejados para o produto. Isto inclui características, consertos de erros (</a:t>
            </a:r>
            <a:r>
              <a:rPr lang="pt-BR" i="1" dirty="0" err="1" smtClean="0">
                <a:solidFill>
                  <a:schemeClr val="tx2"/>
                </a:solidFill>
              </a:rPr>
              <a:t>bug</a:t>
            </a:r>
            <a:r>
              <a:rPr lang="pt-BR" i="1" dirty="0" smtClean="0">
                <a:solidFill>
                  <a:schemeClr val="tx2"/>
                </a:solidFill>
              </a:rPr>
              <a:t> fixes</a:t>
            </a:r>
            <a:r>
              <a:rPr lang="pt-BR" i="1" dirty="0" smtClean="0"/>
              <a:t>), alterações na documentação e </a:t>
            </a:r>
            <a:r>
              <a:rPr lang="pt-BR" dirty="0" smtClean="0"/>
              <a:t>qualquer outra coisa que seja significativa e valiosa para produzir.</a:t>
            </a:r>
          </a:p>
          <a:p>
            <a:r>
              <a:rPr lang="pt-BR" dirty="0" smtClean="0"/>
              <a:t>Cada item deve incluir:</a:t>
            </a:r>
          </a:p>
          <a:p>
            <a:pPr lvl="1"/>
            <a:r>
              <a:rPr lang="pt-BR" dirty="0" smtClean="0"/>
              <a:t>Quais usuários se beneficiam</a:t>
            </a:r>
          </a:p>
          <a:p>
            <a:pPr lvl="1"/>
            <a:r>
              <a:rPr lang="pt-BR" dirty="0" smtClean="0"/>
              <a:t>Descrição sucinta da funcionalidade</a:t>
            </a:r>
          </a:p>
          <a:p>
            <a:pPr lvl="1"/>
            <a:r>
              <a:rPr lang="pt-BR" dirty="0" smtClean="0"/>
              <a:t>Razão para a estória de usuário ser preciosa</a:t>
            </a:r>
          </a:p>
          <a:p>
            <a:pPr lvl="1"/>
            <a:r>
              <a:rPr lang="pt-BR" dirty="0" smtClean="0"/>
              <a:t>Estimativa do trabalho necessário</a:t>
            </a:r>
          </a:p>
          <a:p>
            <a:pPr lvl="1"/>
            <a:r>
              <a:rPr lang="pt-BR" dirty="0" smtClean="0"/>
              <a:t>Critérios de aceitação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Lista</a:t>
            </a:r>
            <a:r>
              <a:rPr lang="en-GB" dirty="0" smtClean="0"/>
              <a:t> de </a:t>
            </a:r>
            <a:r>
              <a:rPr lang="en-GB" dirty="0" err="1" smtClean="0"/>
              <a:t>Pendências</a:t>
            </a:r>
            <a:r>
              <a:rPr lang="en-GB" dirty="0" smtClean="0"/>
              <a:t> do Sprint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Lista</a:t>
            </a:r>
            <a:r>
              <a:rPr lang="en-GB" dirty="0" smtClean="0"/>
              <a:t> de </a:t>
            </a:r>
            <a:r>
              <a:rPr lang="en-GB" dirty="0" err="1" smtClean="0"/>
              <a:t>tarefas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devem</a:t>
            </a:r>
            <a:r>
              <a:rPr lang="en-GB" dirty="0" smtClean="0"/>
              <a:t> ser </a:t>
            </a:r>
            <a:r>
              <a:rPr lang="en-GB" dirty="0" err="1" smtClean="0"/>
              <a:t>realizadas</a:t>
            </a:r>
            <a:r>
              <a:rPr lang="en-GB" dirty="0" smtClean="0"/>
              <a:t> </a:t>
            </a:r>
            <a:r>
              <a:rPr lang="en-GB" dirty="0" err="1" smtClean="0"/>
              <a:t>dentro</a:t>
            </a:r>
            <a:r>
              <a:rPr lang="en-GB" dirty="0" smtClean="0"/>
              <a:t> do </a:t>
            </a:r>
            <a:r>
              <a:rPr lang="en-GB" dirty="0" err="1" smtClean="0"/>
              <a:t>período</a:t>
            </a:r>
            <a:r>
              <a:rPr lang="en-GB" dirty="0" smtClean="0"/>
              <a:t> de um </a:t>
            </a:r>
            <a:r>
              <a:rPr lang="en-GB" i="1" dirty="0" smtClean="0">
                <a:solidFill>
                  <a:schemeClr val="tx2"/>
                </a:solidFill>
              </a:rPr>
              <a:t>sprint.</a:t>
            </a:r>
          </a:p>
          <a:p>
            <a:r>
              <a:rPr lang="en-GB" dirty="0" err="1" smtClean="0"/>
              <a:t>Inclui</a:t>
            </a:r>
            <a:r>
              <a:rPr lang="en-GB" dirty="0" smtClean="0"/>
              <a:t> as </a:t>
            </a:r>
            <a:r>
              <a:rPr lang="en-GB" dirty="0" err="1" smtClean="0"/>
              <a:t>estórias</a:t>
            </a:r>
            <a:r>
              <a:rPr lang="en-GB" dirty="0" smtClean="0"/>
              <a:t> de </a:t>
            </a:r>
            <a:r>
              <a:rPr lang="en-GB" dirty="0" err="1" smtClean="0"/>
              <a:t>usuário</a:t>
            </a:r>
            <a:r>
              <a:rPr lang="en-GB" dirty="0" smtClean="0"/>
              <a:t> e as </a:t>
            </a:r>
            <a:r>
              <a:rPr lang="en-GB" dirty="0" err="1" smtClean="0"/>
              <a:t>tarefas</a:t>
            </a:r>
            <a:r>
              <a:rPr lang="en-GB" dirty="0" smtClean="0"/>
              <a:t> </a:t>
            </a:r>
            <a:r>
              <a:rPr lang="en-GB" dirty="0" err="1" smtClean="0"/>
              <a:t>associadas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a </a:t>
            </a:r>
            <a:r>
              <a:rPr lang="en-GB" dirty="0" err="1" smtClean="0"/>
              <a:t>realização</a:t>
            </a:r>
            <a:r>
              <a:rPr lang="en-GB" dirty="0" smtClean="0"/>
              <a:t> das </a:t>
            </a:r>
            <a:r>
              <a:rPr lang="en-GB" dirty="0" err="1" smtClean="0"/>
              <a:t>estórias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Tarefas</a:t>
            </a:r>
            <a:r>
              <a:rPr lang="en-GB" dirty="0" smtClean="0"/>
              <a:t> </a:t>
            </a:r>
            <a:r>
              <a:rPr lang="en-GB" dirty="0" err="1" smtClean="0"/>
              <a:t>são</a:t>
            </a:r>
            <a:r>
              <a:rPr lang="en-GB" dirty="0" smtClean="0"/>
              <a:t> </a:t>
            </a:r>
            <a:r>
              <a:rPr lang="en-GB" dirty="0" err="1" smtClean="0"/>
              <a:t>unidades</a:t>
            </a:r>
            <a:r>
              <a:rPr lang="en-GB" dirty="0" smtClean="0"/>
              <a:t> de </a:t>
            </a:r>
            <a:r>
              <a:rPr lang="en-GB" dirty="0" err="1" smtClean="0"/>
              <a:t>trabalho</a:t>
            </a:r>
            <a:r>
              <a:rPr lang="en-GB" dirty="0" smtClean="0"/>
              <a:t>. É </a:t>
            </a:r>
            <a:r>
              <a:rPr lang="en-GB" dirty="0" err="1" smtClean="0"/>
              <a:t>algo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um </a:t>
            </a:r>
            <a:r>
              <a:rPr lang="en-GB" dirty="0" err="1" smtClean="0"/>
              <a:t>indivíduo</a:t>
            </a:r>
            <a:r>
              <a:rPr lang="en-GB" dirty="0" smtClean="0"/>
              <a:t> </a:t>
            </a:r>
            <a:r>
              <a:rPr lang="en-GB" dirty="0" err="1" smtClean="0"/>
              <a:t>entrega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estória</a:t>
            </a:r>
            <a:r>
              <a:rPr lang="en-GB" dirty="0" smtClean="0"/>
              <a:t> de </a:t>
            </a:r>
            <a:r>
              <a:rPr lang="en-GB" dirty="0" err="1" smtClean="0"/>
              <a:t>usuário</a:t>
            </a:r>
            <a:r>
              <a:rPr lang="en-GB" dirty="0" smtClean="0"/>
              <a:t> é </a:t>
            </a:r>
            <a:r>
              <a:rPr lang="en-GB" dirty="0" err="1" smtClean="0"/>
              <a:t>algo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a </a:t>
            </a:r>
            <a:r>
              <a:rPr lang="en-GB" dirty="0" err="1" smtClean="0"/>
              <a:t>equipe</a:t>
            </a:r>
            <a:r>
              <a:rPr lang="en-GB" dirty="0" smtClean="0"/>
              <a:t> </a:t>
            </a:r>
            <a:r>
              <a:rPr lang="en-GB" dirty="0" err="1" smtClean="0"/>
              <a:t>entrega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Gráfico</a:t>
            </a:r>
            <a:r>
              <a:rPr lang="en-GB" smtClean="0"/>
              <a:t> de Burn</a:t>
            </a:r>
            <a:endParaRPr lang="en-GB"/>
          </a:p>
        </p:txBody>
      </p:sp>
      <p:pic>
        <p:nvPicPr>
          <p:cNvPr id="4" name="Espaço Reservado para Conteúdo 3" descr="burn_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68" y="1957915"/>
            <a:ext cx="7621064" cy="381053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Quadro</a:t>
            </a:r>
            <a:r>
              <a:rPr lang="en-GB" dirty="0" smtClean="0"/>
              <a:t> de </a:t>
            </a:r>
            <a:r>
              <a:rPr lang="en-GB" dirty="0" err="1" smtClean="0"/>
              <a:t>tarefas</a:t>
            </a:r>
            <a:endParaRPr lang="en-GB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Um </a:t>
            </a:r>
            <a:r>
              <a:rPr lang="en-GB" dirty="0" err="1" smtClean="0"/>
              <a:t>quadro</a:t>
            </a:r>
            <a:r>
              <a:rPr lang="en-GB" dirty="0" smtClean="0"/>
              <a:t> com as </a:t>
            </a:r>
            <a:r>
              <a:rPr lang="en-GB" dirty="0" err="1" smtClean="0"/>
              <a:t>tarefas</a:t>
            </a:r>
            <a:r>
              <a:rPr lang="en-GB" dirty="0" smtClean="0"/>
              <a:t> a </a:t>
            </a:r>
            <a:r>
              <a:rPr lang="en-GB" dirty="0" err="1" smtClean="0"/>
              <a:t>serem</a:t>
            </a:r>
            <a:r>
              <a:rPr lang="en-GB" dirty="0" smtClean="0"/>
              <a:t> </a:t>
            </a:r>
            <a:r>
              <a:rPr lang="en-GB" dirty="0" err="1" smtClean="0"/>
              <a:t>realizadas</a:t>
            </a:r>
            <a:endParaRPr lang="en-GB" dirty="0" smtClean="0"/>
          </a:p>
          <a:p>
            <a:r>
              <a:rPr lang="en-GB" dirty="0" smtClean="0"/>
              <a:t>O </a:t>
            </a:r>
            <a:r>
              <a:rPr lang="en-GB" dirty="0" err="1" smtClean="0"/>
              <a:t>quadro</a:t>
            </a:r>
            <a:r>
              <a:rPr lang="en-GB" dirty="0" smtClean="0"/>
              <a:t> tem 3 </a:t>
            </a:r>
            <a:r>
              <a:rPr lang="en-GB" dirty="0" err="1" smtClean="0"/>
              <a:t>colunas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 </a:t>
            </a:r>
            <a:r>
              <a:rPr lang="en-GB" dirty="0" err="1" smtClean="0"/>
              <a:t>fazer</a:t>
            </a:r>
            <a:endParaRPr lang="en-GB" dirty="0" smtClean="0"/>
          </a:p>
          <a:p>
            <a:pPr lvl="1"/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andamento</a:t>
            </a:r>
            <a:endParaRPr lang="en-GB" dirty="0" smtClean="0"/>
          </a:p>
          <a:p>
            <a:pPr lvl="1"/>
            <a:r>
              <a:rPr lang="en-GB" dirty="0" err="1" smtClean="0"/>
              <a:t>Concluída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 err="1" smtClean="0"/>
              <a:t>tarefas</a:t>
            </a:r>
            <a:r>
              <a:rPr lang="en-GB" dirty="0" smtClean="0"/>
              <a:t> </a:t>
            </a:r>
            <a:r>
              <a:rPr lang="en-GB" dirty="0" err="1" smtClean="0"/>
              <a:t>estão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post-it e </a:t>
            </a:r>
            <a:r>
              <a:rPr lang="en-GB" dirty="0" err="1" smtClean="0"/>
              <a:t>são</a:t>
            </a:r>
            <a:r>
              <a:rPr lang="en-GB" dirty="0" smtClean="0"/>
              <a:t> coladas </a:t>
            </a:r>
            <a:r>
              <a:rPr lang="en-GB" dirty="0" err="1" smtClean="0"/>
              <a:t>nas</a:t>
            </a:r>
            <a:r>
              <a:rPr lang="en-GB" dirty="0" smtClean="0"/>
              <a:t> </a:t>
            </a:r>
            <a:r>
              <a:rPr lang="en-GB" dirty="0" err="1" smtClean="0"/>
              <a:t>colunas</a:t>
            </a:r>
            <a:r>
              <a:rPr lang="en-GB" dirty="0" smtClean="0"/>
              <a:t> </a:t>
            </a:r>
            <a:r>
              <a:rPr lang="en-GB" dirty="0" err="1" smtClean="0"/>
              <a:t>correspondentes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Ciclo</a:t>
            </a:r>
            <a:r>
              <a:rPr lang="en-GB" dirty="0" smtClean="0"/>
              <a:t> do Sprint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Um </a:t>
            </a:r>
            <a:r>
              <a:rPr lang="en-GB" dirty="0" err="1" smtClean="0"/>
              <a:t>ciclo</a:t>
            </a:r>
            <a:r>
              <a:rPr lang="en-GB" dirty="0" smtClean="0"/>
              <a:t> de sprint é um </a:t>
            </a:r>
            <a:r>
              <a:rPr lang="en-GB" dirty="0" err="1" smtClean="0"/>
              <a:t>período</a:t>
            </a:r>
            <a:r>
              <a:rPr lang="en-GB" dirty="0" smtClean="0"/>
              <a:t> de </a:t>
            </a:r>
            <a:r>
              <a:rPr lang="en-GB" dirty="0" err="1" smtClean="0"/>
              <a:t>trabalho</a:t>
            </a:r>
            <a:r>
              <a:rPr lang="en-GB" dirty="0" smtClean="0"/>
              <a:t> </a:t>
            </a:r>
            <a:r>
              <a:rPr lang="en-GB" dirty="0" err="1" smtClean="0"/>
              <a:t>fixo</a:t>
            </a:r>
            <a:r>
              <a:rPr lang="en-GB" dirty="0" smtClean="0"/>
              <a:t>, </a:t>
            </a:r>
            <a:r>
              <a:rPr lang="en-GB" dirty="0" err="1" smtClean="0"/>
              <a:t>uma</a:t>
            </a:r>
            <a:r>
              <a:rPr lang="en-GB" dirty="0" smtClean="0"/>
              <a:t>, </a:t>
            </a:r>
            <a:r>
              <a:rPr lang="en-GB" dirty="0" err="1" smtClean="0"/>
              <a:t>duas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semanas</a:t>
            </a:r>
            <a:endParaRPr lang="en-GB" dirty="0" smtClean="0"/>
          </a:p>
          <a:p>
            <a:r>
              <a:rPr lang="en-GB" dirty="0" smtClean="0"/>
              <a:t>Durante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período</a:t>
            </a:r>
            <a:r>
              <a:rPr lang="en-GB" dirty="0" smtClean="0"/>
              <a:t>, </a:t>
            </a:r>
            <a:r>
              <a:rPr lang="en-GB" dirty="0" err="1" smtClean="0"/>
              <a:t>alguns</a:t>
            </a:r>
            <a:r>
              <a:rPr lang="en-GB" dirty="0" smtClean="0"/>
              <a:t> </a:t>
            </a:r>
            <a:r>
              <a:rPr lang="en-GB" dirty="0" err="1" smtClean="0"/>
              <a:t>rituais</a:t>
            </a:r>
            <a:r>
              <a:rPr lang="en-GB" dirty="0" smtClean="0"/>
              <a:t> </a:t>
            </a:r>
            <a:r>
              <a:rPr lang="en-GB" dirty="0" err="1" smtClean="0"/>
              <a:t>são</a:t>
            </a:r>
            <a:r>
              <a:rPr lang="en-GB" dirty="0" smtClean="0"/>
              <a:t> </a:t>
            </a:r>
            <a:r>
              <a:rPr lang="en-GB" dirty="0" err="1" smtClean="0"/>
              <a:t>realizados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Planejamento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arrancada</a:t>
            </a:r>
            <a:endParaRPr lang="en-GB" dirty="0" smtClean="0"/>
          </a:p>
          <a:p>
            <a:pPr lvl="1"/>
            <a:r>
              <a:rPr lang="en-GB" dirty="0" smtClean="0"/>
              <a:t>SCRUM </a:t>
            </a:r>
            <a:r>
              <a:rPr lang="en-GB" dirty="0" err="1" smtClean="0"/>
              <a:t>diário</a:t>
            </a:r>
            <a:endParaRPr lang="en-GB" dirty="0" smtClean="0"/>
          </a:p>
          <a:p>
            <a:pPr lvl="1"/>
            <a:r>
              <a:rPr lang="en-GB" dirty="0" err="1" smtClean="0"/>
              <a:t>Hora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estória</a:t>
            </a:r>
            <a:endParaRPr lang="en-GB" dirty="0" smtClean="0"/>
          </a:p>
          <a:p>
            <a:pPr lvl="1"/>
            <a:r>
              <a:rPr lang="en-GB" dirty="0" err="1" smtClean="0"/>
              <a:t>Revisão</a:t>
            </a:r>
            <a:r>
              <a:rPr lang="en-GB" dirty="0" smtClean="0"/>
              <a:t> do Sprint</a:t>
            </a:r>
          </a:p>
          <a:p>
            <a:pPr lvl="1"/>
            <a:r>
              <a:rPr lang="en-GB" dirty="0" err="1" smtClean="0"/>
              <a:t>Retrospectiva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Exemplo</a:t>
            </a:r>
            <a:r>
              <a:rPr lang="en-GB" dirty="0" smtClean="0"/>
              <a:t> de agenda </a:t>
            </a:r>
            <a:r>
              <a:rPr lang="en-GB" dirty="0" err="1" smtClean="0"/>
              <a:t>para</a:t>
            </a:r>
            <a:r>
              <a:rPr lang="en-GB" dirty="0" smtClean="0"/>
              <a:t> sprint de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semana</a:t>
            </a:r>
            <a:endParaRPr lang="en-GB" dirty="0"/>
          </a:p>
        </p:txBody>
      </p:sp>
      <p:pic>
        <p:nvPicPr>
          <p:cNvPr id="4" name="Espaço Reservado para Conteúdo 3" descr="sprint_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857364"/>
            <a:ext cx="7881378" cy="428771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Planejamento</a:t>
            </a:r>
            <a:r>
              <a:rPr lang="en-GB" dirty="0" smtClean="0"/>
              <a:t> do Sprint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O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faremos</a:t>
            </a:r>
            <a:r>
              <a:rPr lang="en-GB" dirty="0" smtClean="0"/>
              <a:t>?</a:t>
            </a:r>
          </a:p>
          <a:p>
            <a:pPr marL="514350" indent="-514350">
              <a:buAutoNum type="arabicPeriod"/>
            </a:pPr>
            <a:r>
              <a:rPr lang="en-GB" dirty="0" smtClean="0"/>
              <a:t>Como </a:t>
            </a:r>
            <a:r>
              <a:rPr lang="en-GB" dirty="0" err="1" smtClean="0"/>
              <a:t>faremos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 </a:t>
            </a:r>
            <a:r>
              <a:rPr lang="en-GB" dirty="0" err="1" smtClean="0"/>
              <a:t>diário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Chamado</a:t>
            </a:r>
            <a:r>
              <a:rPr lang="en-GB" dirty="0" smtClean="0"/>
              <a:t> de </a:t>
            </a:r>
            <a:r>
              <a:rPr lang="en-GB" i="1" dirty="0" smtClean="0">
                <a:solidFill>
                  <a:schemeClr val="tx2"/>
                </a:solidFill>
              </a:rPr>
              <a:t>stand-up meeting </a:t>
            </a:r>
            <a:r>
              <a:rPr lang="en-GB" dirty="0" smtClean="0"/>
              <a:t>(</a:t>
            </a:r>
            <a:r>
              <a:rPr lang="en-GB" dirty="0" err="1" smtClean="0"/>
              <a:t>reunião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pé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Ela</a:t>
            </a:r>
            <a:r>
              <a:rPr lang="en-GB" dirty="0" smtClean="0"/>
              <a:t> é </a:t>
            </a:r>
            <a:r>
              <a:rPr lang="en-GB" dirty="0" err="1" smtClean="0"/>
              <a:t>diária</a:t>
            </a:r>
            <a:r>
              <a:rPr lang="en-GB" dirty="0" smtClean="0"/>
              <a:t>, </a:t>
            </a:r>
            <a:r>
              <a:rPr lang="en-GB" dirty="0" err="1" smtClean="0"/>
              <a:t>breve</a:t>
            </a:r>
            <a:r>
              <a:rPr lang="en-GB" dirty="0" smtClean="0"/>
              <a:t> (15’) e </a:t>
            </a:r>
            <a:r>
              <a:rPr lang="en-GB" dirty="0" err="1" smtClean="0"/>
              <a:t>direta</a:t>
            </a:r>
            <a:endParaRPr lang="en-GB" dirty="0" smtClean="0"/>
          </a:p>
          <a:p>
            <a:r>
              <a:rPr lang="en-GB" dirty="0" err="1" smtClean="0"/>
              <a:t>Cada</a:t>
            </a:r>
            <a:r>
              <a:rPr lang="en-GB" dirty="0" smtClean="0"/>
              <a:t> </a:t>
            </a:r>
            <a:r>
              <a:rPr lang="en-GB" dirty="0" err="1" smtClean="0"/>
              <a:t>participante</a:t>
            </a:r>
            <a:r>
              <a:rPr lang="en-GB" dirty="0" smtClean="0"/>
              <a:t> </a:t>
            </a:r>
            <a:r>
              <a:rPr lang="en-GB" dirty="0" err="1" smtClean="0"/>
              <a:t>compartilha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Quais</a:t>
            </a:r>
            <a:r>
              <a:rPr lang="en-GB" dirty="0" smtClean="0"/>
              <a:t> </a:t>
            </a:r>
            <a:r>
              <a:rPr lang="en-GB" dirty="0" err="1" smtClean="0"/>
              <a:t>tarefas</a:t>
            </a:r>
            <a:r>
              <a:rPr lang="en-GB" dirty="0" smtClean="0"/>
              <a:t> </a:t>
            </a:r>
            <a:r>
              <a:rPr lang="en-GB" dirty="0" err="1" smtClean="0"/>
              <a:t>completou</a:t>
            </a:r>
            <a:endParaRPr lang="en-GB" dirty="0" smtClean="0"/>
          </a:p>
          <a:p>
            <a:pPr lvl="1"/>
            <a:r>
              <a:rPr lang="en-GB" dirty="0" err="1" smtClean="0"/>
              <a:t>Quais</a:t>
            </a:r>
            <a:r>
              <a:rPr lang="en-GB" dirty="0" smtClean="0"/>
              <a:t> </a:t>
            </a:r>
            <a:r>
              <a:rPr lang="en-GB" dirty="0" err="1" smtClean="0"/>
              <a:t>tarefas</a:t>
            </a:r>
            <a:r>
              <a:rPr lang="en-GB" dirty="0" smtClean="0"/>
              <a:t> </a:t>
            </a:r>
            <a:r>
              <a:rPr lang="en-GB" dirty="0" err="1" smtClean="0"/>
              <a:t>espera</a:t>
            </a:r>
            <a:r>
              <a:rPr lang="en-GB" dirty="0" smtClean="0"/>
              <a:t> </a:t>
            </a:r>
            <a:r>
              <a:rPr lang="en-GB" dirty="0" err="1" smtClean="0"/>
              <a:t>completar</a:t>
            </a:r>
            <a:endParaRPr lang="en-GB" dirty="0" smtClean="0"/>
          </a:p>
          <a:p>
            <a:pPr lvl="1"/>
            <a:r>
              <a:rPr lang="en-GB" dirty="0" err="1" smtClean="0"/>
              <a:t>Quais</a:t>
            </a:r>
            <a:r>
              <a:rPr lang="en-GB" dirty="0" smtClean="0"/>
              <a:t> </a:t>
            </a:r>
            <a:r>
              <a:rPr lang="en-GB" dirty="0" err="1" smtClean="0"/>
              <a:t>obstáculos</a:t>
            </a:r>
            <a:r>
              <a:rPr lang="en-GB" dirty="0" smtClean="0"/>
              <a:t> </a:t>
            </a:r>
            <a:r>
              <a:rPr lang="en-GB" dirty="0" err="1" smtClean="0"/>
              <a:t>estão</a:t>
            </a:r>
            <a:r>
              <a:rPr lang="en-GB" dirty="0" smtClean="0"/>
              <a:t> </a:t>
            </a:r>
            <a:r>
              <a:rPr lang="en-GB" dirty="0" err="1" smtClean="0"/>
              <a:t>retardando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Hora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estória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Cerimônia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discutir</a:t>
            </a:r>
            <a:r>
              <a:rPr lang="en-GB" dirty="0" smtClean="0"/>
              <a:t> e </a:t>
            </a:r>
            <a:r>
              <a:rPr lang="en-GB" dirty="0" err="1" smtClean="0"/>
              <a:t>melhorar</a:t>
            </a:r>
            <a:r>
              <a:rPr lang="en-GB" dirty="0" smtClean="0"/>
              <a:t> as </a:t>
            </a:r>
            <a:r>
              <a:rPr lang="en-GB" dirty="0" err="1" smtClean="0"/>
              <a:t>estórias</a:t>
            </a:r>
            <a:r>
              <a:rPr lang="en-GB" dirty="0" smtClean="0"/>
              <a:t> de </a:t>
            </a:r>
            <a:r>
              <a:rPr lang="en-GB" dirty="0" err="1" smtClean="0"/>
              <a:t>usuário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lista</a:t>
            </a:r>
            <a:r>
              <a:rPr lang="en-GB" dirty="0" smtClean="0"/>
              <a:t> de </a:t>
            </a:r>
            <a:r>
              <a:rPr lang="en-GB" dirty="0" err="1" smtClean="0"/>
              <a:t>pendências</a:t>
            </a:r>
            <a:endParaRPr lang="en-GB" dirty="0" smtClean="0"/>
          </a:p>
          <a:p>
            <a:r>
              <a:rPr lang="en-GB" dirty="0" err="1" smtClean="0"/>
              <a:t>Definição</a:t>
            </a:r>
            <a:r>
              <a:rPr lang="en-GB" dirty="0" smtClean="0"/>
              <a:t> e </a:t>
            </a:r>
            <a:r>
              <a:rPr lang="en-GB" dirty="0" err="1" smtClean="0"/>
              <a:t>redefinição</a:t>
            </a:r>
            <a:r>
              <a:rPr lang="en-GB" dirty="0" smtClean="0"/>
              <a:t> dos </a:t>
            </a:r>
            <a:r>
              <a:rPr lang="en-GB" dirty="0" err="1" smtClean="0"/>
              <a:t>critérios</a:t>
            </a:r>
            <a:r>
              <a:rPr lang="en-GB" dirty="0" smtClean="0"/>
              <a:t> de </a:t>
            </a:r>
            <a:r>
              <a:rPr lang="en-GB" dirty="0" err="1" smtClean="0"/>
              <a:t>aceitação</a:t>
            </a:r>
            <a:endParaRPr lang="en-GB" dirty="0" smtClean="0"/>
          </a:p>
          <a:p>
            <a:r>
              <a:rPr lang="en-GB" dirty="0" err="1" smtClean="0"/>
              <a:t>Tamanho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estória</a:t>
            </a:r>
            <a:endParaRPr lang="en-GB" dirty="0" smtClean="0"/>
          </a:p>
          <a:p>
            <a:r>
              <a:rPr lang="en-GB" dirty="0" err="1" smtClean="0"/>
              <a:t>Divisão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estória</a:t>
            </a:r>
            <a:endParaRPr lang="en-GB" dirty="0" smtClean="0"/>
          </a:p>
          <a:p>
            <a:r>
              <a:rPr lang="en-GB" dirty="0" err="1" smtClean="0"/>
              <a:t>Não</a:t>
            </a:r>
            <a:r>
              <a:rPr lang="en-GB" dirty="0" smtClean="0"/>
              <a:t> é um ritual </a:t>
            </a:r>
            <a:r>
              <a:rPr lang="en-GB" dirty="0" err="1" smtClean="0"/>
              <a:t>oficial</a:t>
            </a:r>
            <a:r>
              <a:rPr lang="en-GB" dirty="0" smtClean="0"/>
              <a:t>, </a:t>
            </a:r>
            <a:r>
              <a:rPr lang="en-GB" dirty="0" err="1" smtClean="0"/>
              <a:t>mas</a:t>
            </a:r>
            <a:r>
              <a:rPr lang="en-GB" dirty="0" smtClean="0"/>
              <a:t> é </a:t>
            </a:r>
            <a:r>
              <a:rPr lang="en-GB" dirty="0" err="1" smtClean="0"/>
              <a:t>muito</a:t>
            </a:r>
            <a:r>
              <a:rPr lang="en-GB" dirty="0" smtClean="0"/>
              <a:t> </a:t>
            </a:r>
            <a:r>
              <a:rPr lang="en-GB" dirty="0" err="1" smtClean="0"/>
              <a:t>adotado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Prólogo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Metodologia</a:t>
            </a:r>
            <a:r>
              <a:rPr lang="en-GB" dirty="0" smtClean="0"/>
              <a:t> de </a:t>
            </a:r>
            <a:r>
              <a:rPr lang="en-GB" dirty="0" err="1" smtClean="0"/>
              <a:t>projeto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software</a:t>
            </a:r>
          </a:p>
          <a:p>
            <a:pPr lvl="1"/>
            <a:r>
              <a:rPr lang="en-GB" dirty="0" err="1" smtClean="0"/>
              <a:t>Crise</a:t>
            </a:r>
            <a:r>
              <a:rPr lang="en-GB" dirty="0" smtClean="0"/>
              <a:t> do software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década</a:t>
            </a:r>
            <a:r>
              <a:rPr lang="en-GB" dirty="0" smtClean="0"/>
              <a:t> de 90</a:t>
            </a:r>
          </a:p>
          <a:p>
            <a:pPr lvl="1"/>
            <a:r>
              <a:rPr lang="en-GB" dirty="0" err="1" smtClean="0"/>
              <a:t>Programação</a:t>
            </a:r>
            <a:r>
              <a:rPr lang="en-GB" dirty="0" smtClean="0"/>
              <a:t> </a:t>
            </a:r>
            <a:r>
              <a:rPr lang="en-GB" dirty="0" err="1" smtClean="0"/>
              <a:t>estruturada</a:t>
            </a:r>
            <a:endParaRPr lang="en-GB" dirty="0" smtClean="0"/>
          </a:p>
          <a:p>
            <a:pPr lvl="1"/>
            <a:r>
              <a:rPr lang="en-GB" dirty="0" err="1" smtClean="0"/>
              <a:t>Programação</a:t>
            </a:r>
            <a:r>
              <a:rPr lang="en-GB" dirty="0" smtClean="0"/>
              <a:t> </a:t>
            </a:r>
            <a:r>
              <a:rPr lang="en-GB" dirty="0" err="1" smtClean="0"/>
              <a:t>orientada</a:t>
            </a:r>
            <a:r>
              <a:rPr lang="en-GB" dirty="0" smtClean="0"/>
              <a:t> a </a:t>
            </a:r>
            <a:r>
              <a:rPr lang="en-GB" dirty="0" err="1" smtClean="0"/>
              <a:t>objetos</a:t>
            </a:r>
            <a:endParaRPr lang="en-GB" dirty="0" smtClean="0"/>
          </a:p>
          <a:p>
            <a:pPr lvl="1"/>
            <a:r>
              <a:rPr lang="en-GB" dirty="0" err="1" smtClean="0"/>
              <a:t>Requisitos</a:t>
            </a:r>
            <a:r>
              <a:rPr lang="en-GB" dirty="0" smtClean="0"/>
              <a:t>: </a:t>
            </a:r>
            <a:r>
              <a:rPr lang="en-GB" dirty="0" err="1" smtClean="0"/>
              <a:t>engenharia</a:t>
            </a:r>
            <a:r>
              <a:rPr lang="en-GB" dirty="0" smtClean="0"/>
              <a:t> de </a:t>
            </a:r>
            <a:r>
              <a:rPr lang="en-GB" dirty="0" err="1" smtClean="0"/>
              <a:t>requisitos</a:t>
            </a:r>
            <a:endParaRPr lang="en-GB" dirty="0" smtClean="0"/>
          </a:p>
          <a:p>
            <a:pPr lvl="1"/>
            <a:r>
              <a:rPr lang="en-GB" dirty="0" err="1" smtClean="0"/>
              <a:t>Métodos</a:t>
            </a:r>
            <a:r>
              <a:rPr lang="en-GB" dirty="0" smtClean="0"/>
              <a:t> </a:t>
            </a:r>
            <a:r>
              <a:rPr lang="en-GB" dirty="0" err="1" smtClean="0"/>
              <a:t>ágeis</a:t>
            </a:r>
            <a:endParaRPr lang="en-GB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Revisão</a:t>
            </a:r>
            <a:r>
              <a:rPr lang="en-GB" dirty="0" smtClean="0"/>
              <a:t> do Sprint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Final </a:t>
            </a:r>
            <a:r>
              <a:rPr lang="en-GB" dirty="0" err="1" smtClean="0"/>
              <a:t>público</a:t>
            </a:r>
            <a:r>
              <a:rPr lang="en-GB" dirty="0" smtClean="0"/>
              <a:t> do </a:t>
            </a:r>
            <a:r>
              <a:rPr lang="en-GB" i="1" dirty="0" smtClean="0">
                <a:solidFill>
                  <a:schemeClr val="tx2"/>
                </a:solidFill>
              </a:rPr>
              <a:t>sprint</a:t>
            </a:r>
          </a:p>
          <a:p>
            <a:r>
              <a:rPr lang="en-GB" dirty="0" err="1" smtClean="0"/>
              <a:t>Pode</a:t>
            </a:r>
            <a:r>
              <a:rPr lang="en-GB" dirty="0" smtClean="0"/>
              <a:t> </a:t>
            </a:r>
            <a:r>
              <a:rPr lang="en-GB" dirty="0" err="1" smtClean="0"/>
              <a:t>ter</a:t>
            </a:r>
            <a:r>
              <a:rPr lang="en-GB" dirty="0" smtClean="0"/>
              <a:t> a </a:t>
            </a:r>
            <a:r>
              <a:rPr lang="en-GB" dirty="0" err="1" smtClean="0"/>
              <a:t>presença</a:t>
            </a:r>
            <a:r>
              <a:rPr lang="en-GB" dirty="0" smtClean="0"/>
              <a:t> dos stockholders</a:t>
            </a:r>
          </a:p>
          <a:p>
            <a:r>
              <a:rPr lang="en-GB" dirty="0" err="1" smtClean="0"/>
              <a:t>Mostra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os</a:t>
            </a:r>
            <a:r>
              <a:rPr lang="en-GB" dirty="0" smtClean="0"/>
              <a:t> </a:t>
            </a:r>
            <a:r>
              <a:rPr lang="en-GB" dirty="0" err="1" smtClean="0"/>
              <a:t>interessados</a:t>
            </a:r>
            <a:r>
              <a:rPr lang="en-GB" dirty="0" smtClean="0"/>
              <a:t> </a:t>
            </a:r>
            <a:r>
              <a:rPr lang="en-GB" dirty="0" err="1" smtClean="0"/>
              <a:t>como</a:t>
            </a:r>
            <a:r>
              <a:rPr lang="en-GB" dirty="0" smtClean="0"/>
              <a:t> o </a:t>
            </a:r>
            <a:r>
              <a:rPr lang="en-GB" i="1" dirty="0" smtClean="0">
                <a:solidFill>
                  <a:schemeClr val="tx2"/>
                </a:solidFill>
              </a:rPr>
              <a:t>sprint</a:t>
            </a:r>
            <a:r>
              <a:rPr lang="en-GB" dirty="0" smtClean="0"/>
              <a:t> </a:t>
            </a:r>
            <a:r>
              <a:rPr lang="en-GB" dirty="0" err="1" smtClean="0"/>
              <a:t>melhorou</a:t>
            </a:r>
            <a:r>
              <a:rPr lang="en-GB" dirty="0" smtClean="0"/>
              <a:t> o </a:t>
            </a:r>
            <a:r>
              <a:rPr lang="en-GB" dirty="0" err="1" smtClean="0"/>
              <a:t>produto</a:t>
            </a:r>
            <a:endParaRPr lang="en-GB" dirty="0" smtClean="0"/>
          </a:p>
          <a:p>
            <a:r>
              <a:rPr lang="en-GB" dirty="0" smtClean="0"/>
              <a:t>Os </a:t>
            </a:r>
            <a:r>
              <a:rPr lang="en-GB" dirty="0" err="1" smtClean="0"/>
              <a:t>retornos</a:t>
            </a:r>
            <a:r>
              <a:rPr lang="en-GB" dirty="0" smtClean="0"/>
              <a:t> dos </a:t>
            </a:r>
            <a:r>
              <a:rPr lang="en-GB" dirty="0" err="1" smtClean="0"/>
              <a:t>clientes</a:t>
            </a:r>
            <a:r>
              <a:rPr lang="en-GB" dirty="0" smtClean="0"/>
              <a:t> </a:t>
            </a:r>
            <a:r>
              <a:rPr lang="en-GB" dirty="0" err="1" smtClean="0"/>
              <a:t>serão</a:t>
            </a:r>
            <a:r>
              <a:rPr lang="en-GB" dirty="0" smtClean="0"/>
              <a:t> </a:t>
            </a:r>
            <a:r>
              <a:rPr lang="en-GB" dirty="0" err="1" smtClean="0"/>
              <a:t>usados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revisão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Retrospectiva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Última</a:t>
            </a:r>
            <a:r>
              <a:rPr lang="en-GB" dirty="0" smtClean="0"/>
              <a:t> </a:t>
            </a:r>
            <a:r>
              <a:rPr lang="en-GB" dirty="0" err="1" smtClean="0"/>
              <a:t>cerimônia</a:t>
            </a:r>
            <a:r>
              <a:rPr lang="en-GB" dirty="0" smtClean="0"/>
              <a:t> do </a:t>
            </a:r>
            <a:r>
              <a:rPr lang="en-GB" i="1" dirty="0" smtClean="0">
                <a:solidFill>
                  <a:schemeClr val="tx2"/>
                </a:solidFill>
              </a:rPr>
              <a:t>sprint</a:t>
            </a:r>
          </a:p>
          <a:p>
            <a:r>
              <a:rPr lang="en-GB" dirty="0" err="1" smtClean="0"/>
              <a:t>Interna</a:t>
            </a:r>
            <a:r>
              <a:rPr lang="en-GB" dirty="0" smtClean="0"/>
              <a:t>, a </a:t>
            </a:r>
            <a:r>
              <a:rPr lang="en-GB" dirty="0" err="1" smtClean="0"/>
              <a:t>equipe</a:t>
            </a:r>
            <a:r>
              <a:rPr lang="en-GB" dirty="0" smtClean="0"/>
              <a:t> </a:t>
            </a:r>
            <a:r>
              <a:rPr lang="en-GB" dirty="0" err="1" smtClean="0"/>
              <a:t>verifica</a:t>
            </a:r>
            <a:r>
              <a:rPr lang="en-GB" dirty="0" smtClean="0"/>
              <a:t> o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foi</a:t>
            </a:r>
            <a:r>
              <a:rPr lang="en-GB" dirty="0" smtClean="0"/>
              <a:t> </a:t>
            </a:r>
            <a:r>
              <a:rPr lang="en-GB" dirty="0" err="1" smtClean="0"/>
              <a:t>aprendido</a:t>
            </a:r>
            <a:r>
              <a:rPr lang="en-GB" dirty="0" smtClean="0"/>
              <a:t> com o sprint</a:t>
            </a:r>
          </a:p>
          <a:p>
            <a:r>
              <a:rPr lang="en-GB" dirty="0" err="1" smtClean="0"/>
              <a:t>Desenha</a:t>
            </a:r>
            <a:r>
              <a:rPr lang="en-GB" dirty="0" smtClean="0"/>
              <a:t> </a:t>
            </a:r>
            <a:r>
              <a:rPr lang="en-GB" dirty="0" err="1" smtClean="0"/>
              <a:t>como</a:t>
            </a:r>
            <a:r>
              <a:rPr lang="en-GB" dirty="0" smtClean="0"/>
              <a:t> </a:t>
            </a:r>
            <a:r>
              <a:rPr lang="en-GB" dirty="0" err="1" smtClean="0"/>
              <a:t>pode</a:t>
            </a:r>
            <a:r>
              <a:rPr lang="en-GB" dirty="0" smtClean="0"/>
              <a:t> </a:t>
            </a:r>
            <a:r>
              <a:rPr lang="en-GB" dirty="0" err="1" smtClean="0"/>
              <a:t>usar</a:t>
            </a:r>
            <a:r>
              <a:rPr lang="en-GB" dirty="0" smtClean="0"/>
              <a:t> o </a:t>
            </a:r>
            <a:r>
              <a:rPr lang="en-GB" dirty="0" err="1" smtClean="0"/>
              <a:t>aprendizado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as </a:t>
            </a:r>
            <a:r>
              <a:rPr lang="en-GB" dirty="0" err="1" smtClean="0"/>
              <a:t>próximas</a:t>
            </a:r>
            <a:r>
              <a:rPr lang="en-GB" dirty="0" smtClean="0"/>
              <a:t> </a:t>
            </a:r>
            <a:r>
              <a:rPr lang="en-GB" dirty="0" err="1" smtClean="0"/>
              <a:t>arrancadas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Término</a:t>
            </a:r>
            <a:r>
              <a:rPr lang="en-GB" dirty="0" smtClean="0"/>
              <a:t> </a:t>
            </a:r>
            <a:r>
              <a:rPr lang="en-GB" dirty="0" err="1" smtClean="0"/>
              <a:t>Anormal</a:t>
            </a:r>
            <a:r>
              <a:rPr lang="en-GB" dirty="0" smtClean="0"/>
              <a:t> (</a:t>
            </a:r>
            <a:r>
              <a:rPr lang="en-GB" i="1" dirty="0" smtClean="0"/>
              <a:t>abort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Acordo </a:t>
            </a:r>
            <a:r>
              <a:rPr lang="pt-BR" dirty="0" smtClean="0"/>
              <a:t>básico entre a gerência e a equipe </a:t>
            </a:r>
            <a:r>
              <a:rPr lang="pt-BR" dirty="0" smtClean="0"/>
              <a:t>SCRUM é </a:t>
            </a:r>
            <a:r>
              <a:rPr lang="pt-BR" dirty="0" smtClean="0"/>
              <a:t>que a gerência não vai mudar </a:t>
            </a:r>
            <a:r>
              <a:rPr lang="pt-BR" dirty="0" smtClean="0"/>
              <a:t>os </a:t>
            </a:r>
            <a:r>
              <a:rPr lang="en-GB" dirty="0" err="1" smtClean="0"/>
              <a:t>requisitos</a:t>
            </a:r>
            <a:r>
              <a:rPr lang="en-GB" dirty="0" smtClean="0"/>
              <a:t> </a:t>
            </a:r>
            <a:r>
              <a:rPr lang="en-GB" dirty="0" err="1" smtClean="0"/>
              <a:t>durante</a:t>
            </a:r>
            <a:r>
              <a:rPr lang="en-GB" dirty="0" smtClean="0"/>
              <a:t> </a:t>
            </a:r>
            <a:r>
              <a:rPr lang="en-GB" dirty="0" smtClean="0"/>
              <a:t>um </a:t>
            </a:r>
            <a:r>
              <a:rPr lang="en-GB" i="1" dirty="0" smtClean="0">
                <a:solidFill>
                  <a:schemeClr val="tx2"/>
                </a:solidFill>
              </a:rPr>
              <a:t>sprint</a:t>
            </a:r>
          </a:p>
          <a:p>
            <a:r>
              <a:rPr lang="en-GB" dirty="0" err="1" smtClean="0"/>
              <a:t>Mas</a:t>
            </a:r>
            <a:r>
              <a:rPr lang="en-GB" dirty="0" smtClean="0"/>
              <a:t>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decisão</a:t>
            </a:r>
            <a:r>
              <a:rPr lang="en-GB" dirty="0" smtClean="0"/>
              <a:t> de </a:t>
            </a:r>
            <a:r>
              <a:rPr lang="en-GB" dirty="0" err="1" smtClean="0"/>
              <a:t>negócios</a:t>
            </a:r>
            <a:r>
              <a:rPr lang="en-GB" dirty="0" smtClean="0"/>
              <a:t> </a:t>
            </a:r>
            <a:r>
              <a:rPr lang="en-GB" dirty="0" err="1" smtClean="0"/>
              <a:t>pode</a:t>
            </a:r>
            <a:r>
              <a:rPr lang="en-GB" dirty="0" smtClean="0"/>
              <a:t> </a:t>
            </a:r>
            <a:r>
              <a:rPr lang="en-GB" dirty="0" err="1" smtClean="0"/>
              <a:t>provocar</a:t>
            </a:r>
            <a:r>
              <a:rPr lang="en-GB" dirty="0" smtClean="0"/>
              <a:t> o </a:t>
            </a:r>
            <a:r>
              <a:rPr lang="en-GB" dirty="0" err="1" smtClean="0"/>
              <a:t>fim</a:t>
            </a:r>
            <a:r>
              <a:rPr lang="en-GB" dirty="0" smtClean="0"/>
              <a:t> </a:t>
            </a:r>
            <a:r>
              <a:rPr lang="en-GB" dirty="0" err="1" smtClean="0"/>
              <a:t>anormal</a:t>
            </a:r>
            <a:r>
              <a:rPr lang="en-GB" dirty="0" smtClean="0"/>
              <a:t> do sprint</a:t>
            </a:r>
          </a:p>
          <a:p>
            <a:r>
              <a:rPr lang="en-GB" dirty="0" smtClean="0"/>
              <a:t>O </a:t>
            </a:r>
            <a:r>
              <a:rPr lang="en-GB" dirty="0" err="1" smtClean="0"/>
              <a:t>proprietário</a:t>
            </a:r>
            <a:r>
              <a:rPr lang="en-GB" dirty="0" smtClean="0"/>
              <a:t> do </a:t>
            </a:r>
            <a:r>
              <a:rPr lang="en-GB" dirty="0" err="1" smtClean="0"/>
              <a:t>produto</a:t>
            </a:r>
            <a:r>
              <a:rPr lang="en-GB" dirty="0" smtClean="0"/>
              <a:t> </a:t>
            </a:r>
            <a:r>
              <a:rPr lang="en-GB" dirty="0" err="1" smtClean="0"/>
              <a:t>pode</a:t>
            </a:r>
            <a:r>
              <a:rPr lang="en-GB" dirty="0" smtClean="0"/>
              <a:t> </a:t>
            </a:r>
            <a:r>
              <a:rPr lang="en-GB" dirty="0" err="1" smtClean="0"/>
              <a:t>pedir</a:t>
            </a:r>
            <a:r>
              <a:rPr lang="en-GB" dirty="0" smtClean="0"/>
              <a:t> o </a:t>
            </a:r>
            <a:r>
              <a:rPr lang="en-GB" dirty="0" err="1" smtClean="0"/>
              <a:t>término</a:t>
            </a:r>
            <a:r>
              <a:rPr lang="en-GB" dirty="0" smtClean="0"/>
              <a:t> do sprint, </a:t>
            </a:r>
            <a:r>
              <a:rPr lang="en-GB" dirty="0" err="1" smtClean="0"/>
              <a:t>nesse</a:t>
            </a:r>
            <a:r>
              <a:rPr lang="en-GB" dirty="0" smtClean="0"/>
              <a:t> </a:t>
            </a:r>
            <a:r>
              <a:rPr lang="en-GB" dirty="0" err="1" smtClean="0"/>
              <a:t>caso</a:t>
            </a:r>
            <a:r>
              <a:rPr lang="en-GB" dirty="0" smtClean="0"/>
              <a:t> </a:t>
            </a:r>
            <a:r>
              <a:rPr lang="en-GB" dirty="0" err="1" smtClean="0"/>
              <a:t>deve</a:t>
            </a:r>
            <a:r>
              <a:rPr lang="en-GB" dirty="0" smtClean="0"/>
              <a:t>-se </a:t>
            </a:r>
            <a:r>
              <a:rPr lang="en-GB" dirty="0" err="1" smtClean="0"/>
              <a:t>voltar</a:t>
            </a:r>
            <a:r>
              <a:rPr lang="en-GB" dirty="0" smtClean="0"/>
              <a:t> </a:t>
            </a:r>
            <a:r>
              <a:rPr lang="en-GB" dirty="0" err="1" smtClean="0"/>
              <a:t>ao</a:t>
            </a:r>
            <a:r>
              <a:rPr lang="en-GB" dirty="0" smtClean="0"/>
              <a:t> </a:t>
            </a:r>
            <a:r>
              <a:rPr lang="en-GB" dirty="0" err="1" smtClean="0"/>
              <a:t>estado</a:t>
            </a:r>
            <a:r>
              <a:rPr lang="en-GB" dirty="0" smtClean="0"/>
              <a:t> anterior </a:t>
            </a:r>
            <a:r>
              <a:rPr lang="en-GB" dirty="0" err="1" smtClean="0"/>
              <a:t>ao</a:t>
            </a:r>
            <a:r>
              <a:rPr lang="en-GB" dirty="0" smtClean="0"/>
              <a:t> </a:t>
            </a:r>
            <a:r>
              <a:rPr lang="en-GB" i="1" dirty="0" smtClean="0">
                <a:solidFill>
                  <a:schemeClr val="tx2"/>
                </a:solidFill>
              </a:rPr>
              <a:t>sprint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não</a:t>
            </a:r>
            <a:r>
              <a:rPr lang="en-GB" dirty="0" smtClean="0"/>
              <a:t> </a:t>
            </a:r>
            <a:r>
              <a:rPr lang="en-GB" dirty="0" err="1" smtClean="0"/>
              <a:t>trabalhar</a:t>
            </a:r>
            <a:r>
              <a:rPr lang="en-GB" dirty="0" smtClean="0"/>
              <a:t> com </a:t>
            </a:r>
            <a:r>
              <a:rPr lang="en-GB" dirty="0" err="1" smtClean="0"/>
              <a:t>coisas</a:t>
            </a:r>
            <a:r>
              <a:rPr lang="en-GB" dirty="0" smtClean="0"/>
              <a:t> </a:t>
            </a:r>
            <a:r>
              <a:rPr lang="en-GB" dirty="0" err="1" smtClean="0"/>
              <a:t>incompletas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Inspecione</a:t>
            </a:r>
            <a:r>
              <a:rPr lang="en-GB" dirty="0" smtClean="0"/>
              <a:t> e </a:t>
            </a:r>
            <a:r>
              <a:rPr lang="en-GB" dirty="0" err="1" smtClean="0"/>
              <a:t>Adapte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Este é o motto do SCRUM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razão</a:t>
            </a:r>
            <a:r>
              <a:rPr lang="en-GB" dirty="0" smtClean="0"/>
              <a:t> de se </a:t>
            </a:r>
            <a:r>
              <a:rPr lang="en-GB" dirty="0" err="1" smtClean="0"/>
              <a:t>ter</a:t>
            </a:r>
            <a:r>
              <a:rPr lang="en-GB" dirty="0" smtClean="0"/>
              <a:t> </a:t>
            </a:r>
            <a:r>
              <a:rPr lang="en-GB" dirty="0" err="1" smtClean="0"/>
              <a:t>ciclos</a:t>
            </a:r>
            <a:r>
              <a:rPr lang="en-GB" dirty="0" smtClean="0"/>
              <a:t> </a:t>
            </a:r>
            <a:r>
              <a:rPr lang="en-GB" dirty="0" err="1" smtClean="0"/>
              <a:t>curtos</a:t>
            </a:r>
            <a:r>
              <a:rPr lang="en-GB" dirty="0" smtClean="0"/>
              <a:t> de </a:t>
            </a:r>
            <a:r>
              <a:rPr lang="en-GB" dirty="0" err="1" smtClean="0"/>
              <a:t>desenvolvimento</a:t>
            </a:r>
            <a:r>
              <a:rPr lang="en-GB" dirty="0" smtClean="0"/>
              <a:t> é </a:t>
            </a:r>
            <a:r>
              <a:rPr lang="en-GB" dirty="0" err="1" smtClean="0"/>
              <a:t>inspecionar</a:t>
            </a:r>
            <a:r>
              <a:rPr lang="en-GB" dirty="0" smtClean="0"/>
              <a:t> o </a:t>
            </a:r>
            <a:r>
              <a:rPr lang="en-GB" dirty="0" err="1" smtClean="0"/>
              <a:t>trabalho</a:t>
            </a:r>
            <a:r>
              <a:rPr lang="en-GB" dirty="0" smtClean="0"/>
              <a:t> </a:t>
            </a:r>
            <a:r>
              <a:rPr lang="en-GB" dirty="0" err="1" smtClean="0"/>
              <a:t>feito</a:t>
            </a:r>
            <a:r>
              <a:rPr lang="en-GB" dirty="0" smtClean="0"/>
              <a:t> e </a:t>
            </a:r>
            <a:r>
              <a:rPr lang="en-GB" dirty="0" err="1" smtClean="0"/>
              <a:t>aprender</a:t>
            </a:r>
            <a:r>
              <a:rPr lang="en-GB" dirty="0" smtClean="0"/>
              <a:t> com </a:t>
            </a:r>
            <a:r>
              <a:rPr lang="en-GB" smtClean="0"/>
              <a:t>ele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 </a:t>
            </a:r>
            <a:r>
              <a:rPr lang="en-GB" dirty="0" err="1" smtClean="0"/>
              <a:t>que</a:t>
            </a:r>
            <a:r>
              <a:rPr lang="en-GB" dirty="0" smtClean="0"/>
              <a:t> é o SCRUM?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SCRUM é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metodologia</a:t>
            </a:r>
            <a:r>
              <a:rPr lang="en-GB" dirty="0" smtClean="0"/>
              <a:t> </a:t>
            </a:r>
            <a:r>
              <a:rPr lang="en-GB" dirty="0" err="1" smtClean="0"/>
              <a:t>ágil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pequenas</a:t>
            </a:r>
            <a:r>
              <a:rPr lang="en-GB" dirty="0" smtClean="0"/>
              <a:t> </a:t>
            </a:r>
            <a:r>
              <a:rPr lang="en-GB" dirty="0" err="1" smtClean="0"/>
              <a:t>equipes</a:t>
            </a:r>
            <a:r>
              <a:rPr lang="en-GB" dirty="0" smtClean="0"/>
              <a:t> </a:t>
            </a:r>
            <a:r>
              <a:rPr lang="en-GB" dirty="0" err="1" smtClean="0"/>
              <a:t>desevolverem</a:t>
            </a:r>
            <a:r>
              <a:rPr lang="en-GB" dirty="0" smtClean="0"/>
              <a:t> um </a:t>
            </a:r>
            <a:r>
              <a:rPr lang="en-GB" dirty="0" err="1" smtClean="0"/>
              <a:t>projeto</a:t>
            </a:r>
            <a:r>
              <a:rPr lang="en-GB" dirty="0" smtClean="0"/>
              <a:t>.</a:t>
            </a:r>
          </a:p>
          <a:p>
            <a:r>
              <a:rPr lang="en-GB" dirty="0" smtClean="0"/>
              <a:t>O </a:t>
            </a:r>
            <a:r>
              <a:rPr lang="en-GB" dirty="0" err="1" smtClean="0"/>
              <a:t>projeto</a:t>
            </a:r>
            <a:r>
              <a:rPr lang="en-GB" dirty="0" smtClean="0"/>
              <a:t> </a:t>
            </a:r>
            <a:r>
              <a:rPr lang="en-GB" dirty="0" err="1" smtClean="0"/>
              <a:t>não</a:t>
            </a:r>
            <a:r>
              <a:rPr lang="en-GB" dirty="0" smtClean="0"/>
              <a:t> é </a:t>
            </a:r>
            <a:r>
              <a:rPr lang="en-GB" dirty="0" err="1" smtClean="0"/>
              <a:t>necessariamente</a:t>
            </a:r>
            <a:r>
              <a:rPr lang="en-GB" dirty="0" smtClean="0"/>
              <a:t> de software.</a:t>
            </a:r>
          </a:p>
          <a:p>
            <a:pPr algn="just">
              <a:buNone/>
            </a:pPr>
            <a:r>
              <a:rPr lang="pt-BR" dirty="0" smtClean="0"/>
              <a:t>	</a:t>
            </a:r>
            <a:r>
              <a:rPr lang="pt-BR" sz="2800" dirty="0" smtClean="0">
                <a:solidFill>
                  <a:schemeClr val="tx2"/>
                </a:solidFill>
              </a:rPr>
              <a:t>“Uma equipe SCRUM consiste, tipicamente, de cinco a nove pessoas que trabalham juntas em curtos intervalos de intensa atividade chamadas de arrancadas (</a:t>
            </a:r>
            <a:r>
              <a:rPr lang="pt-BR" sz="2800" i="1" dirty="0" err="1" smtClean="0">
                <a:solidFill>
                  <a:schemeClr val="tx2"/>
                </a:solidFill>
              </a:rPr>
              <a:t>sprints</a:t>
            </a:r>
            <a:r>
              <a:rPr lang="pt-BR" sz="2800" i="1" dirty="0" smtClean="0">
                <a:solidFill>
                  <a:schemeClr val="tx2"/>
                </a:solidFill>
              </a:rPr>
              <a:t>), com bastante tempo embutido </a:t>
            </a:r>
            <a:r>
              <a:rPr lang="en-GB" sz="2800" dirty="0" err="1" smtClean="0">
                <a:solidFill>
                  <a:schemeClr val="tx2"/>
                </a:solidFill>
              </a:rPr>
              <a:t>para</a:t>
            </a:r>
            <a:r>
              <a:rPr lang="en-GB" sz="2800" dirty="0" smtClean="0">
                <a:solidFill>
                  <a:schemeClr val="tx2"/>
                </a:solidFill>
              </a:rPr>
              <a:t> </a:t>
            </a:r>
            <a:r>
              <a:rPr lang="en-GB" sz="2800" dirty="0" err="1" smtClean="0">
                <a:solidFill>
                  <a:schemeClr val="tx2"/>
                </a:solidFill>
              </a:rPr>
              <a:t>revisão</a:t>
            </a:r>
            <a:r>
              <a:rPr lang="en-GB" sz="2800" dirty="0" smtClean="0">
                <a:solidFill>
                  <a:schemeClr val="tx2"/>
                </a:solidFill>
              </a:rPr>
              <a:t> e </a:t>
            </a:r>
            <a:r>
              <a:rPr lang="en-GB" sz="2800" dirty="0" err="1" smtClean="0">
                <a:solidFill>
                  <a:schemeClr val="tx2"/>
                </a:solidFill>
              </a:rPr>
              <a:t>reflexão</a:t>
            </a:r>
            <a:r>
              <a:rPr lang="en-GB" sz="2800" dirty="0" smtClean="0">
                <a:solidFill>
                  <a:schemeClr val="tx2"/>
                </a:solidFill>
              </a:rPr>
              <a:t>.”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Método</a:t>
            </a:r>
            <a:r>
              <a:rPr lang="en-GB" dirty="0" smtClean="0"/>
              <a:t> </a:t>
            </a:r>
            <a:r>
              <a:rPr lang="en-GB" dirty="0" err="1" smtClean="0"/>
              <a:t>Ágil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Os </a:t>
            </a:r>
            <a:r>
              <a:rPr lang="en-GB" dirty="0" err="1" smtClean="0"/>
              <a:t>métodos</a:t>
            </a:r>
            <a:r>
              <a:rPr lang="en-GB" dirty="0" smtClean="0"/>
              <a:t> </a:t>
            </a:r>
            <a:r>
              <a:rPr lang="en-GB" dirty="0" err="1" smtClean="0"/>
              <a:t>ágeis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Desenvolvimento</a:t>
            </a:r>
            <a:r>
              <a:rPr lang="en-GB" dirty="0" smtClean="0"/>
              <a:t> de SW </a:t>
            </a:r>
            <a:r>
              <a:rPr lang="en-GB" dirty="0" err="1" smtClean="0"/>
              <a:t>procuram</a:t>
            </a:r>
            <a:r>
              <a:rPr lang="en-GB" dirty="0" smtClean="0"/>
              <a:t> </a:t>
            </a:r>
            <a:r>
              <a:rPr lang="en-GB" dirty="0" err="1" smtClean="0"/>
              <a:t>fugir</a:t>
            </a:r>
            <a:r>
              <a:rPr lang="en-GB" dirty="0" smtClean="0"/>
              <a:t> dos </a:t>
            </a:r>
            <a:r>
              <a:rPr lang="en-GB" dirty="0" err="1" smtClean="0"/>
              <a:t>travamentos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os</a:t>
            </a:r>
            <a:r>
              <a:rPr lang="en-GB" dirty="0" smtClean="0"/>
              <a:t> </a:t>
            </a:r>
            <a:r>
              <a:rPr lang="en-GB" dirty="0" err="1" smtClean="0"/>
              <a:t>métodos</a:t>
            </a:r>
            <a:r>
              <a:rPr lang="en-GB" dirty="0" smtClean="0"/>
              <a:t> </a:t>
            </a:r>
            <a:r>
              <a:rPr lang="en-GB" dirty="0" err="1" smtClean="0"/>
              <a:t>tradicionais</a:t>
            </a:r>
            <a:r>
              <a:rPr lang="en-GB" dirty="0" smtClean="0"/>
              <a:t> </a:t>
            </a:r>
            <a:r>
              <a:rPr lang="en-GB" dirty="0" err="1" smtClean="0"/>
              <a:t>traziam</a:t>
            </a:r>
            <a:r>
              <a:rPr lang="en-GB" dirty="0" smtClean="0"/>
              <a:t> </a:t>
            </a:r>
            <a:r>
              <a:rPr lang="en-GB" dirty="0" err="1" smtClean="0"/>
              <a:t>ao</a:t>
            </a:r>
            <a:r>
              <a:rPr lang="en-GB" dirty="0" smtClean="0"/>
              <a:t> </a:t>
            </a:r>
            <a:r>
              <a:rPr lang="en-GB" dirty="0" err="1" smtClean="0"/>
              <a:t>desenvolvimento</a:t>
            </a:r>
            <a:r>
              <a:rPr lang="en-GB" dirty="0" smtClean="0"/>
              <a:t> de SW.</a:t>
            </a:r>
          </a:p>
          <a:p>
            <a:r>
              <a:rPr lang="en-GB" dirty="0" err="1" smtClean="0"/>
              <a:t>Eles</a:t>
            </a:r>
            <a:r>
              <a:rPr lang="en-GB" dirty="0" smtClean="0"/>
              <a:t> </a:t>
            </a:r>
            <a:r>
              <a:rPr lang="en-GB" dirty="0" err="1" smtClean="0"/>
              <a:t>minimizam</a:t>
            </a:r>
            <a:r>
              <a:rPr lang="en-GB" dirty="0" smtClean="0"/>
              <a:t> as </a:t>
            </a:r>
            <a:r>
              <a:rPr lang="en-GB" dirty="0" err="1" smtClean="0"/>
              <a:t>fases</a:t>
            </a:r>
            <a:r>
              <a:rPr lang="en-GB" dirty="0" smtClean="0"/>
              <a:t> de </a:t>
            </a:r>
            <a:r>
              <a:rPr lang="en-GB" dirty="0" err="1" smtClean="0"/>
              <a:t>documentação</a:t>
            </a:r>
            <a:r>
              <a:rPr lang="en-GB" dirty="0" smtClean="0"/>
              <a:t> e </a:t>
            </a:r>
            <a:r>
              <a:rPr lang="en-GB" dirty="0" err="1" smtClean="0"/>
              <a:t>levantamento</a:t>
            </a:r>
            <a:r>
              <a:rPr lang="en-GB" dirty="0" smtClean="0"/>
              <a:t> de </a:t>
            </a:r>
            <a:r>
              <a:rPr lang="en-GB" dirty="0" err="1" smtClean="0"/>
              <a:t>requisitos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Procuram</a:t>
            </a:r>
            <a:r>
              <a:rPr lang="en-GB" dirty="0" smtClean="0"/>
              <a:t> </a:t>
            </a:r>
            <a:r>
              <a:rPr lang="en-GB" dirty="0" err="1" smtClean="0"/>
              <a:t>entregar</a:t>
            </a:r>
            <a:r>
              <a:rPr lang="en-GB" dirty="0" smtClean="0"/>
              <a:t> </a:t>
            </a:r>
            <a:r>
              <a:rPr lang="en-GB" dirty="0" err="1" smtClean="0"/>
              <a:t>rapidamente</a:t>
            </a:r>
            <a:r>
              <a:rPr lang="en-GB" dirty="0" smtClean="0"/>
              <a:t> </a:t>
            </a:r>
            <a:r>
              <a:rPr lang="en-GB" dirty="0" err="1" smtClean="0"/>
              <a:t>diferentes</a:t>
            </a:r>
            <a:r>
              <a:rPr lang="en-GB" dirty="0" smtClean="0"/>
              <a:t> </a:t>
            </a:r>
            <a:r>
              <a:rPr lang="en-GB" dirty="0" err="1" smtClean="0"/>
              <a:t>versões</a:t>
            </a:r>
            <a:r>
              <a:rPr lang="en-GB" dirty="0" smtClean="0"/>
              <a:t> com </a:t>
            </a:r>
            <a:r>
              <a:rPr lang="en-GB" dirty="0" err="1" smtClean="0"/>
              <a:t>melhorias</a:t>
            </a:r>
            <a:r>
              <a:rPr lang="en-GB" dirty="0" smtClean="0"/>
              <a:t> </a:t>
            </a:r>
            <a:r>
              <a:rPr lang="en-GB" dirty="0" err="1" smtClean="0"/>
              <a:t>incrementais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aumentam</a:t>
            </a:r>
            <a:r>
              <a:rPr lang="en-GB" dirty="0" smtClean="0"/>
              <a:t> </a:t>
            </a:r>
            <a:r>
              <a:rPr lang="en-GB" dirty="0" err="1" smtClean="0"/>
              <a:t>gradativamente</a:t>
            </a:r>
            <a:r>
              <a:rPr lang="en-GB" dirty="0" smtClean="0"/>
              <a:t> o </a:t>
            </a:r>
            <a:r>
              <a:rPr lang="en-GB" dirty="0" err="1" smtClean="0"/>
              <a:t>valor</a:t>
            </a:r>
            <a:r>
              <a:rPr lang="en-GB" dirty="0" smtClean="0"/>
              <a:t> do </a:t>
            </a:r>
            <a:r>
              <a:rPr lang="en-GB" dirty="0" err="1" smtClean="0"/>
              <a:t>produto</a:t>
            </a:r>
            <a:endParaRPr lang="en-GB" dirty="0" smtClean="0"/>
          </a:p>
          <a:p>
            <a:r>
              <a:rPr lang="en-GB" dirty="0" smtClean="0"/>
              <a:t>O </a:t>
            </a:r>
            <a:r>
              <a:rPr lang="en-GB" dirty="0" err="1" smtClean="0"/>
              <a:t>desemvolvimento</a:t>
            </a:r>
            <a:r>
              <a:rPr lang="en-GB" dirty="0" smtClean="0"/>
              <a:t> é </a:t>
            </a:r>
            <a:r>
              <a:rPr lang="en-GB" dirty="0" err="1" smtClean="0"/>
              <a:t>flexível</a:t>
            </a:r>
            <a:r>
              <a:rPr lang="en-GB" dirty="0" smtClean="0"/>
              <a:t> e </a:t>
            </a:r>
            <a:r>
              <a:rPr lang="en-GB" dirty="0" err="1" smtClean="0"/>
              <a:t>está</a:t>
            </a:r>
            <a:r>
              <a:rPr lang="en-GB" dirty="0" smtClean="0"/>
              <a:t> pronto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mudanças</a:t>
            </a:r>
            <a:r>
              <a:rPr lang="en-GB" dirty="0" smtClean="0"/>
              <a:t> </a:t>
            </a:r>
            <a:r>
              <a:rPr lang="en-GB" dirty="0" err="1" smtClean="0"/>
              <a:t>nos</a:t>
            </a:r>
            <a:r>
              <a:rPr lang="en-GB" dirty="0" smtClean="0"/>
              <a:t> </a:t>
            </a:r>
            <a:r>
              <a:rPr lang="en-GB" dirty="0" err="1" smtClean="0"/>
              <a:t>requisitos</a:t>
            </a:r>
            <a:endParaRPr lang="en-GB" dirty="0" smtClean="0"/>
          </a:p>
          <a:p>
            <a:r>
              <a:rPr lang="en-GB" dirty="0" smtClean="0"/>
              <a:t>Os </a:t>
            </a:r>
            <a:r>
              <a:rPr lang="en-GB" dirty="0" err="1" smtClean="0"/>
              <a:t>requisitos</a:t>
            </a:r>
            <a:r>
              <a:rPr lang="en-GB" dirty="0" smtClean="0"/>
              <a:t> no SCRUM </a:t>
            </a:r>
            <a:r>
              <a:rPr lang="en-GB" dirty="0" err="1" smtClean="0"/>
              <a:t>são</a:t>
            </a:r>
            <a:r>
              <a:rPr lang="en-GB" dirty="0" smtClean="0"/>
              <a:t> </a:t>
            </a:r>
            <a:r>
              <a:rPr lang="en-GB" dirty="0" err="1" smtClean="0"/>
              <a:t>modelados</a:t>
            </a:r>
            <a:r>
              <a:rPr lang="en-GB" dirty="0" smtClean="0"/>
              <a:t> 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i="1" dirty="0" err="1" smtClean="0">
                <a:solidFill>
                  <a:schemeClr val="tx2"/>
                </a:solidFill>
              </a:rPr>
              <a:t>estórias</a:t>
            </a:r>
            <a:r>
              <a:rPr lang="en-GB" i="1" dirty="0" smtClean="0">
                <a:solidFill>
                  <a:schemeClr val="tx2"/>
                </a:solidFill>
              </a:rPr>
              <a:t> de </a:t>
            </a:r>
            <a:r>
              <a:rPr lang="en-GB" i="1" dirty="0" err="1" smtClean="0">
                <a:solidFill>
                  <a:schemeClr val="tx2"/>
                </a:solidFill>
              </a:rPr>
              <a:t>usuário</a:t>
            </a:r>
            <a:r>
              <a:rPr lang="en-GB" i="1" dirty="0" smtClean="0">
                <a:solidFill>
                  <a:schemeClr val="tx2"/>
                </a:solidFill>
              </a:rPr>
              <a:t>.</a:t>
            </a:r>
            <a:endParaRPr lang="en-GB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Estória</a:t>
            </a:r>
            <a:r>
              <a:rPr lang="en-GB" dirty="0" smtClean="0"/>
              <a:t> de </a:t>
            </a:r>
            <a:r>
              <a:rPr lang="en-GB" dirty="0" err="1" smtClean="0"/>
              <a:t>usuário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É um </a:t>
            </a:r>
            <a:r>
              <a:rPr lang="en-GB" dirty="0" err="1" smtClean="0"/>
              <a:t>requisito</a:t>
            </a:r>
            <a:r>
              <a:rPr lang="en-GB" dirty="0" smtClean="0"/>
              <a:t> do </a:t>
            </a:r>
            <a:r>
              <a:rPr lang="en-GB" dirty="0" err="1" smtClean="0"/>
              <a:t>tipo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sz="2800" dirty="0" smtClean="0">
                <a:solidFill>
                  <a:schemeClr val="tx2"/>
                </a:solidFill>
              </a:rPr>
              <a:t>“Como um &lt;papel - tipo de usuário&gt;, quero &lt;uma característica&gt;, de modo que possa &lt;fazer algo&gt;”</a:t>
            </a:r>
            <a:endParaRPr lang="pt-BR" dirty="0" smtClean="0">
              <a:solidFill>
                <a:schemeClr val="tx2"/>
              </a:solidFill>
            </a:endParaRPr>
          </a:p>
          <a:p>
            <a:r>
              <a:rPr lang="en-GB" dirty="0" smtClean="0"/>
              <a:t>As </a:t>
            </a:r>
            <a:r>
              <a:rPr lang="en-GB" dirty="0" err="1" smtClean="0"/>
              <a:t>estórias</a:t>
            </a:r>
            <a:r>
              <a:rPr lang="en-GB" dirty="0" smtClean="0"/>
              <a:t> de </a:t>
            </a:r>
            <a:r>
              <a:rPr lang="en-GB" dirty="0" err="1" smtClean="0"/>
              <a:t>usuário</a:t>
            </a:r>
            <a:r>
              <a:rPr lang="en-GB" dirty="0" smtClean="0"/>
              <a:t> </a:t>
            </a:r>
            <a:r>
              <a:rPr lang="en-GB" dirty="0" err="1" smtClean="0"/>
              <a:t>devem</a:t>
            </a:r>
            <a:r>
              <a:rPr lang="en-GB" dirty="0" smtClean="0"/>
              <a:t> </a:t>
            </a:r>
            <a:r>
              <a:rPr lang="en-GB" dirty="0" err="1" smtClean="0"/>
              <a:t>agregar</a:t>
            </a:r>
            <a:r>
              <a:rPr lang="en-GB" dirty="0" smtClean="0"/>
              <a:t> um </a:t>
            </a:r>
            <a:r>
              <a:rPr lang="en-GB" dirty="0" err="1" smtClean="0"/>
              <a:t>valor</a:t>
            </a:r>
            <a:r>
              <a:rPr lang="en-GB" dirty="0" smtClean="0"/>
              <a:t> </a:t>
            </a:r>
            <a:r>
              <a:rPr lang="en-GB" dirty="0" err="1" smtClean="0"/>
              <a:t>ao</a:t>
            </a:r>
            <a:r>
              <a:rPr lang="en-GB" dirty="0" smtClean="0"/>
              <a:t> </a:t>
            </a:r>
            <a:r>
              <a:rPr lang="en-GB" dirty="0" err="1" smtClean="0"/>
              <a:t>produto</a:t>
            </a:r>
            <a:r>
              <a:rPr lang="en-GB" dirty="0" smtClean="0"/>
              <a:t>.</a:t>
            </a:r>
          </a:p>
          <a:p>
            <a:r>
              <a:rPr lang="en-GB" dirty="0" smtClean="0"/>
              <a:t>O </a:t>
            </a:r>
            <a:r>
              <a:rPr lang="en-GB" dirty="0" err="1" smtClean="0"/>
              <a:t>desenvolvimento</a:t>
            </a:r>
            <a:r>
              <a:rPr lang="en-GB" dirty="0" smtClean="0"/>
              <a:t> </a:t>
            </a:r>
            <a:r>
              <a:rPr lang="en-GB" dirty="0" err="1" smtClean="0"/>
              <a:t>consiste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realizar</a:t>
            </a:r>
            <a:r>
              <a:rPr lang="en-GB" dirty="0" smtClean="0"/>
              <a:t>/</a:t>
            </a:r>
            <a:r>
              <a:rPr lang="en-GB" dirty="0" err="1" smtClean="0"/>
              <a:t>completar</a:t>
            </a:r>
            <a:r>
              <a:rPr lang="en-GB" dirty="0" smtClean="0"/>
              <a:t> as </a:t>
            </a:r>
            <a:r>
              <a:rPr lang="en-GB" dirty="0" err="1" smtClean="0"/>
              <a:t>estórias</a:t>
            </a:r>
            <a:r>
              <a:rPr lang="en-GB" dirty="0" smtClean="0"/>
              <a:t> de </a:t>
            </a:r>
            <a:r>
              <a:rPr lang="en-GB" dirty="0" err="1" smtClean="0"/>
              <a:t>usuário</a:t>
            </a:r>
            <a:r>
              <a:rPr lang="en-GB" dirty="0" smtClean="0"/>
              <a:t>.</a:t>
            </a:r>
          </a:p>
          <a:p>
            <a:r>
              <a:rPr lang="en-GB" dirty="0" smtClean="0"/>
              <a:t>Um </a:t>
            </a:r>
            <a:r>
              <a:rPr lang="en-GB" i="1" dirty="0" smtClean="0">
                <a:solidFill>
                  <a:schemeClr val="tx2"/>
                </a:solidFill>
              </a:rPr>
              <a:t>sprint</a:t>
            </a:r>
            <a:r>
              <a:rPr lang="en-GB" dirty="0" smtClean="0"/>
              <a:t> (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arrancada</a:t>
            </a:r>
            <a:r>
              <a:rPr lang="en-GB" dirty="0" smtClean="0"/>
              <a:t>) do SCRUM </a:t>
            </a:r>
            <a:r>
              <a:rPr lang="en-GB" dirty="0" err="1" smtClean="0"/>
              <a:t>consiste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implementar</a:t>
            </a:r>
            <a:r>
              <a:rPr lang="en-GB" dirty="0" smtClean="0"/>
              <a:t>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estórias</a:t>
            </a:r>
            <a:r>
              <a:rPr lang="en-GB" dirty="0" smtClean="0"/>
              <a:t> de </a:t>
            </a:r>
            <a:r>
              <a:rPr lang="en-GB" dirty="0" err="1" smtClean="0"/>
              <a:t>usuário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Componentes</a:t>
            </a:r>
            <a:r>
              <a:rPr lang="en-GB" dirty="0" smtClean="0"/>
              <a:t> do SCRUM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metodologia</a:t>
            </a:r>
            <a:r>
              <a:rPr lang="en-GB" dirty="0" smtClean="0"/>
              <a:t> SCRUM </a:t>
            </a:r>
            <a:r>
              <a:rPr lang="en-GB" dirty="0" err="1" smtClean="0"/>
              <a:t>consiste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períodos</a:t>
            </a:r>
            <a:r>
              <a:rPr lang="en-GB" dirty="0" smtClean="0"/>
              <a:t> de </a:t>
            </a:r>
            <a:r>
              <a:rPr lang="en-GB" dirty="0" err="1" smtClean="0"/>
              <a:t>trabalho</a:t>
            </a:r>
            <a:r>
              <a:rPr lang="en-GB" dirty="0" smtClean="0"/>
              <a:t> </a:t>
            </a:r>
            <a:r>
              <a:rPr lang="en-GB" dirty="0" err="1" smtClean="0"/>
              <a:t>intensos</a:t>
            </a:r>
            <a:r>
              <a:rPr lang="en-GB" dirty="0" smtClean="0"/>
              <a:t> </a:t>
            </a:r>
            <a:r>
              <a:rPr lang="en-GB" dirty="0" err="1" smtClean="0"/>
              <a:t>chamados</a:t>
            </a:r>
            <a:r>
              <a:rPr lang="en-GB" dirty="0" smtClean="0"/>
              <a:t> de </a:t>
            </a:r>
            <a:r>
              <a:rPr lang="en-GB" i="1" dirty="0" smtClean="0">
                <a:solidFill>
                  <a:schemeClr val="tx2"/>
                </a:solidFill>
              </a:rPr>
              <a:t>sprints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 err="1" smtClean="0"/>
              <a:t>equipes</a:t>
            </a:r>
            <a:r>
              <a:rPr lang="en-GB" dirty="0" smtClean="0"/>
              <a:t> de SCRUM </a:t>
            </a:r>
            <a:r>
              <a:rPr lang="en-GB" dirty="0" err="1" smtClean="0"/>
              <a:t>são</a:t>
            </a:r>
            <a:r>
              <a:rPr lang="en-GB" dirty="0" smtClean="0"/>
              <a:t> </a:t>
            </a:r>
            <a:r>
              <a:rPr lang="en-GB" dirty="0" err="1" smtClean="0"/>
              <a:t>constituídas</a:t>
            </a:r>
            <a:r>
              <a:rPr lang="en-GB" dirty="0" smtClean="0"/>
              <a:t> de 3 </a:t>
            </a:r>
            <a:r>
              <a:rPr lang="en-GB" dirty="0" err="1" smtClean="0"/>
              <a:t>tipos</a:t>
            </a:r>
            <a:r>
              <a:rPr lang="en-GB" dirty="0" smtClean="0"/>
              <a:t> de </a:t>
            </a:r>
            <a:r>
              <a:rPr lang="en-GB" dirty="0" err="1" smtClean="0"/>
              <a:t>personagens</a:t>
            </a:r>
            <a:r>
              <a:rPr lang="en-GB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Proprietário</a:t>
            </a:r>
            <a:r>
              <a:rPr lang="en-GB" dirty="0" smtClean="0"/>
              <a:t> do </a:t>
            </a:r>
            <a:r>
              <a:rPr lang="en-GB" dirty="0" err="1" smtClean="0"/>
              <a:t>produto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Mestre</a:t>
            </a:r>
            <a:r>
              <a:rPr lang="en-GB" dirty="0" smtClean="0"/>
              <a:t> SCRUM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Membros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equipe</a:t>
            </a:r>
            <a:r>
              <a:rPr lang="en-GB" dirty="0" smtClean="0"/>
              <a:t>(time)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Responsabilidades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Proprietário</a:t>
            </a:r>
            <a:r>
              <a:rPr lang="en-GB" dirty="0" smtClean="0"/>
              <a:t> do </a:t>
            </a:r>
            <a:r>
              <a:rPr lang="en-GB" dirty="0" err="1" smtClean="0"/>
              <a:t>produto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Detém</a:t>
            </a:r>
            <a:r>
              <a:rPr lang="en-GB" dirty="0" smtClean="0"/>
              <a:t> a </a:t>
            </a:r>
            <a:r>
              <a:rPr lang="en-GB" dirty="0" err="1" smtClean="0"/>
              <a:t>Visão</a:t>
            </a:r>
            <a:r>
              <a:rPr lang="en-GB" dirty="0" smtClean="0"/>
              <a:t> do </a:t>
            </a:r>
            <a:r>
              <a:rPr lang="en-GB" dirty="0" err="1" smtClean="0"/>
              <a:t>produto</a:t>
            </a:r>
            <a:endParaRPr lang="en-GB" dirty="0" smtClean="0"/>
          </a:p>
          <a:p>
            <a:pPr lvl="1"/>
            <a:r>
              <a:rPr lang="en-GB" dirty="0" err="1" smtClean="0"/>
              <a:t>Representa</a:t>
            </a:r>
            <a:r>
              <a:rPr lang="en-GB" dirty="0" smtClean="0"/>
              <a:t> </a:t>
            </a:r>
            <a:r>
              <a:rPr lang="en-GB" dirty="0" err="1" smtClean="0"/>
              <a:t>os</a:t>
            </a:r>
            <a:r>
              <a:rPr lang="en-GB" dirty="0" smtClean="0"/>
              <a:t> </a:t>
            </a:r>
            <a:r>
              <a:rPr lang="en-GB" dirty="0" err="1" smtClean="0"/>
              <a:t>interesses</a:t>
            </a:r>
            <a:r>
              <a:rPr lang="en-GB" dirty="0" smtClean="0"/>
              <a:t> do </a:t>
            </a:r>
            <a:r>
              <a:rPr lang="en-GB" dirty="0" err="1" smtClean="0"/>
              <a:t>negócio</a:t>
            </a:r>
            <a:endParaRPr lang="en-GB" dirty="0" smtClean="0"/>
          </a:p>
          <a:p>
            <a:pPr lvl="1"/>
            <a:r>
              <a:rPr lang="en-GB" dirty="0" err="1" smtClean="0"/>
              <a:t>Representa</a:t>
            </a:r>
            <a:r>
              <a:rPr lang="en-GB" dirty="0" smtClean="0"/>
              <a:t> </a:t>
            </a:r>
            <a:r>
              <a:rPr lang="en-GB" dirty="0" err="1" smtClean="0"/>
              <a:t>os</a:t>
            </a:r>
            <a:r>
              <a:rPr lang="en-GB" dirty="0" smtClean="0"/>
              <a:t> </a:t>
            </a:r>
            <a:r>
              <a:rPr lang="en-GB" dirty="0" err="1" smtClean="0"/>
              <a:t>clientes</a:t>
            </a:r>
            <a:r>
              <a:rPr lang="en-GB" dirty="0" smtClean="0"/>
              <a:t> (</a:t>
            </a:r>
            <a:r>
              <a:rPr lang="en-GB" i="1" dirty="0" smtClean="0"/>
              <a:t>stockholders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É </a:t>
            </a:r>
            <a:r>
              <a:rPr lang="en-GB" dirty="0" err="1" smtClean="0"/>
              <a:t>dono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lista</a:t>
            </a:r>
            <a:r>
              <a:rPr lang="en-GB" dirty="0" smtClean="0"/>
              <a:t> de </a:t>
            </a:r>
            <a:r>
              <a:rPr lang="en-GB" dirty="0" err="1" smtClean="0"/>
              <a:t>pendências</a:t>
            </a:r>
            <a:r>
              <a:rPr lang="en-GB" dirty="0" smtClean="0"/>
              <a:t> (</a:t>
            </a:r>
            <a:r>
              <a:rPr lang="en-GB" i="1" dirty="0" smtClean="0"/>
              <a:t>backlog</a:t>
            </a:r>
            <a:r>
              <a:rPr lang="en-GB" dirty="0" smtClean="0"/>
              <a:t>) do </a:t>
            </a:r>
            <a:r>
              <a:rPr lang="en-GB" dirty="0" err="1" smtClean="0"/>
              <a:t>produto</a:t>
            </a:r>
            <a:endParaRPr lang="en-GB" dirty="0" smtClean="0"/>
          </a:p>
          <a:p>
            <a:pPr lvl="1"/>
            <a:r>
              <a:rPr lang="en-GB" dirty="0" err="1" smtClean="0"/>
              <a:t>Põe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ordem</a:t>
            </a:r>
            <a:r>
              <a:rPr lang="en-GB" dirty="0" smtClean="0"/>
              <a:t>, </a:t>
            </a:r>
            <a:r>
              <a:rPr lang="en-GB" dirty="0" err="1" smtClean="0"/>
              <a:t>prioriza</a:t>
            </a:r>
            <a:r>
              <a:rPr lang="en-GB" dirty="0" smtClean="0"/>
              <a:t>, </a:t>
            </a:r>
            <a:r>
              <a:rPr lang="en-GB" dirty="0" err="1" smtClean="0"/>
              <a:t>os</a:t>
            </a:r>
            <a:r>
              <a:rPr lang="en-GB" dirty="0" smtClean="0"/>
              <a:t> </a:t>
            </a:r>
            <a:r>
              <a:rPr lang="en-GB" dirty="0" err="1" smtClean="0"/>
              <a:t>itens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lista</a:t>
            </a:r>
            <a:r>
              <a:rPr lang="en-GB" dirty="0" smtClean="0"/>
              <a:t> de </a:t>
            </a:r>
            <a:r>
              <a:rPr lang="en-GB" dirty="0" err="1" smtClean="0"/>
              <a:t>pendências</a:t>
            </a:r>
            <a:endParaRPr lang="en-GB" dirty="0" smtClean="0"/>
          </a:p>
          <a:p>
            <a:pPr lvl="1"/>
            <a:r>
              <a:rPr lang="en-GB" dirty="0" err="1" smtClean="0"/>
              <a:t>Cria</a:t>
            </a:r>
            <a:r>
              <a:rPr lang="en-GB" dirty="0" smtClean="0"/>
              <a:t> </a:t>
            </a:r>
            <a:r>
              <a:rPr lang="en-GB" dirty="0" err="1" smtClean="0"/>
              <a:t>critérios</a:t>
            </a:r>
            <a:r>
              <a:rPr lang="en-GB" dirty="0" smtClean="0"/>
              <a:t> de </a:t>
            </a:r>
            <a:r>
              <a:rPr lang="en-GB" dirty="0" err="1" smtClean="0"/>
              <a:t>aceitação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os</a:t>
            </a:r>
            <a:r>
              <a:rPr lang="en-GB" dirty="0" smtClean="0"/>
              <a:t> </a:t>
            </a:r>
            <a:r>
              <a:rPr lang="en-GB" dirty="0" err="1" smtClean="0"/>
              <a:t>itens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i="1" dirty="0" smtClean="0"/>
              <a:t>backlog</a:t>
            </a:r>
          </a:p>
          <a:p>
            <a:pPr lvl="1"/>
            <a:r>
              <a:rPr lang="en-GB" dirty="0" err="1" smtClean="0"/>
              <a:t>Está</a:t>
            </a:r>
            <a:r>
              <a:rPr lang="en-GB" dirty="0" smtClean="0"/>
              <a:t> </a:t>
            </a:r>
            <a:r>
              <a:rPr lang="en-GB" dirty="0" err="1" smtClean="0"/>
              <a:t>disponível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responder </a:t>
            </a:r>
            <a:r>
              <a:rPr lang="en-GB" dirty="0" err="1" smtClean="0"/>
              <a:t>dúvidas</a:t>
            </a:r>
            <a:r>
              <a:rPr lang="en-GB" dirty="0" smtClean="0"/>
              <a:t> </a:t>
            </a:r>
            <a:r>
              <a:rPr lang="en-GB" dirty="0" err="1" smtClean="0"/>
              <a:t>sobre</a:t>
            </a:r>
            <a:r>
              <a:rPr lang="en-GB" dirty="0" smtClean="0"/>
              <a:t> o </a:t>
            </a:r>
            <a:r>
              <a:rPr lang="en-GB" dirty="0" err="1" smtClean="0"/>
              <a:t>produto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Responsabilidades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Mestre</a:t>
            </a:r>
            <a:r>
              <a:rPr lang="en-GB" dirty="0" smtClean="0"/>
              <a:t> SCRUM:</a:t>
            </a:r>
          </a:p>
          <a:p>
            <a:pPr lvl="1"/>
            <a:r>
              <a:rPr lang="en-GB" dirty="0" err="1" smtClean="0"/>
              <a:t>Especialista</a:t>
            </a:r>
            <a:r>
              <a:rPr lang="en-GB" dirty="0" smtClean="0"/>
              <a:t> e </a:t>
            </a:r>
            <a:r>
              <a:rPr lang="en-GB" dirty="0" err="1" smtClean="0"/>
              <a:t>orientador</a:t>
            </a:r>
            <a:r>
              <a:rPr lang="en-GB" dirty="0" smtClean="0"/>
              <a:t> de SCRUM</a:t>
            </a:r>
          </a:p>
          <a:p>
            <a:pPr lvl="1"/>
            <a:r>
              <a:rPr lang="en-GB" i="1" dirty="0" smtClean="0">
                <a:solidFill>
                  <a:schemeClr val="tx2"/>
                </a:solidFill>
              </a:rPr>
              <a:t>Coach </a:t>
            </a:r>
            <a:r>
              <a:rPr lang="en-GB" dirty="0" smtClean="0"/>
              <a:t>(</a:t>
            </a:r>
            <a:r>
              <a:rPr lang="en-GB" dirty="0" err="1" smtClean="0"/>
              <a:t>Treinador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Quebrador</a:t>
            </a:r>
            <a:r>
              <a:rPr lang="en-GB" dirty="0" smtClean="0"/>
              <a:t> de </a:t>
            </a:r>
            <a:r>
              <a:rPr lang="en-GB" dirty="0" err="1" smtClean="0"/>
              <a:t>barreiras</a:t>
            </a:r>
            <a:endParaRPr lang="en-GB" dirty="0" smtClean="0"/>
          </a:p>
          <a:p>
            <a:pPr lvl="1"/>
            <a:r>
              <a:rPr lang="en-GB" dirty="0" err="1" smtClean="0"/>
              <a:t>Facilitador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Responsabilidades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Membro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equipe</a:t>
            </a:r>
            <a:endParaRPr lang="en-GB" dirty="0" smtClean="0"/>
          </a:p>
          <a:p>
            <a:pPr lvl="1"/>
            <a:r>
              <a:rPr lang="en-GB" dirty="0" smtClean="0"/>
              <a:t>É </a:t>
            </a:r>
            <a:r>
              <a:rPr lang="en-GB" dirty="0" err="1" smtClean="0"/>
              <a:t>responsável</a:t>
            </a:r>
            <a:r>
              <a:rPr lang="en-GB" dirty="0" smtClean="0"/>
              <a:t> 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completar</a:t>
            </a:r>
            <a:r>
              <a:rPr lang="en-GB" dirty="0" smtClean="0"/>
              <a:t> as </a:t>
            </a:r>
            <a:r>
              <a:rPr lang="en-GB" dirty="0" err="1" smtClean="0"/>
              <a:t>estórias</a:t>
            </a:r>
            <a:r>
              <a:rPr lang="en-GB" dirty="0" smtClean="0"/>
              <a:t> do </a:t>
            </a:r>
            <a:r>
              <a:rPr lang="en-GB" dirty="0" err="1" smtClean="0"/>
              <a:t>usuário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incrementar</a:t>
            </a:r>
            <a:r>
              <a:rPr lang="en-GB" dirty="0" smtClean="0"/>
              <a:t> o </a:t>
            </a:r>
            <a:r>
              <a:rPr lang="en-GB" dirty="0" err="1" smtClean="0"/>
              <a:t>valor</a:t>
            </a:r>
            <a:r>
              <a:rPr lang="en-GB" dirty="0" smtClean="0"/>
              <a:t> do </a:t>
            </a:r>
            <a:r>
              <a:rPr lang="en-GB" dirty="0" err="1" smtClean="0"/>
              <a:t>produto</a:t>
            </a:r>
            <a:endParaRPr lang="en-GB" dirty="0" smtClean="0"/>
          </a:p>
          <a:p>
            <a:pPr lvl="1"/>
            <a:r>
              <a:rPr lang="en-GB" dirty="0" err="1" smtClean="0"/>
              <a:t>Deve</a:t>
            </a:r>
            <a:r>
              <a:rPr lang="en-GB" dirty="0" smtClean="0"/>
              <a:t> se auto-</a:t>
            </a:r>
            <a:r>
              <a:rPr lang="en-GB" dirty="0" err="1" smtClean="0"/>
              <a:t>organizar</a:t>
            </a:r>
            <a:r>
              <a:rPr lang="en-GB" dirty="0" smtClean="0"/>
              <a:t>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conseguir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todo</a:t>
            </a:r>
            <a:r>
              <a:rPr lang="en-GB" dirty="0" smtClean="0"/>
              <a:t> o </a:t>
            </a:r>
            <a:r>
              <a:rPr lang="en-GB" dirty="0" err="1" smtClean="0"/>
              <a:t>trabalho</a:t>
            </a:r>
            <a:r>
              <a:rPr lang="en-GB" dirty="0" smtClean="0"/>
              <a:t> </a:t>
            </a:r>
            <a:r>
              <a:rPr lang="en-GB" dirty="0" err="1" smtClean="0"/>
              <a:t>necessário</a:t>
            </a:r>
            <a:r>
              <a:rPr lang="en-GB" dirty="0" smtClean="0"/>
              <a:t> </a:t>
            </a:r>
            <a:r>
              <a:rPr lang="en-GB" dirty="0" err="1" smtClean="0"/>
              <a:t>consiga</a:t>
            </a:r>
            <a:r>
              <a:rPr lang="en-GB" dirty="0" smtClean="0"/>
              <a:t> ser </a:t>
            </a:r>
            <a:r>
              <a:rPr lang="en-GB" dirty="0" err="1" smtClean="0"/>
              <a:t>feito</a:t>
            </a:r>
            <a:endParaRPr lang="en-GB" dirty="0" smtClean="0"/>
          </a:p>
          <a:p>
            <a:pPr lvl="1"/>
            <a:r>
              <a:rPr lang="en-GB" dirty="0" err="1" smtClean="0"/>
              <a:t>Deve</a:t>
            </a:r>
            <a:r>
              <a:rPr lang="en-GB" dirty="0" smtClean="0"/>
              <a:t> </a:t>
            </a:r>
            <a:r>
              <a:rPr lang="en-GB" dirty="0" err="1" smtClean="0"/>
              <a:t>criar</a:t>
            </a:r>
            <a:r>
              <a:rPr lang="en-GB" dirty="0" smtClean="0"/>
              <a:t> </a:t>
            </a:r>
            <a:r>
              <a:rPr lang="en-GB" dirty="0" err="1" smtClean="0"/>
              <a:t>suas</a:t>
            </a:r>
            <a:r>
              <a:rPr lang="en-GB" dirty="0" smtClean="0"/>
              <a:t> </a:t>
            </a:r>
            <a:r>
              <a:rPr lang="en-GB" dirty="0" err="1" smtClean="0"/>
              <a:t>próprias</a:t>
            </a:r>
            <a:r>
              <a:rPr lang="en-GB" dirty="0" smtClean="0"/>
              <a:t> </a:t>
            </a:r>
            <a:r>
              <a:rPr lang="en-GB" dirty="0" err="1" smtClean="0"/>
              <a:t>estimativas</a:t>
            </a:r>
            <a:r>
              <a:rPr lang="en-GB" dirty="0" smtClean="0"/>
              <a:t> de </a:t>
            </a:r>
            <a:r>
              <a:rPr lang="en-GB" dirty="0" err="1" smtClean="0"/>
              <a:t>cronogramas</a:t>
            </a:r>
            <a:endParaRPr lang="en-GB" dirty="0" smtClean="0"/>
          </a:p>
          <a:p>
            <a:pPr lvl="1"/>
            <a:r>
              <a:rPr lang="en-GB" dirty="0" err="1" smtClean="0"/>
              <a:t>Deve</a:t>
            </a:r>
            <a:r>
              <a:rPr lang="en-GB" dirty="0" smtClean="0"/>
              <a:t> </a:t>
            </a:r>
            <a:r>
              <a:rPr lang="en-GB" dirty="0" err="1" smtClean="0"/>
              <a:t>decidir</a:t>
            </a:r>
            <a:r>
              <a:rPr lang="en-GB" dirty="0" smtClean="0"/>
              <a:t> </a:t>
            </a:r>
            <a:r>
              <a:rPr lang="en-GB" i="1" dirty="0" smtClean="0">
                <a:solidFill>
                  <a:schemeClr val="tx2"/>
                </a:solidFill>
              </a:rPr>
              <a:t>“</a:t>
            </a:r>
            <a:r>
              <a:rPr lang="en-GB" i="1" dirty="0" err="1" smtClean="0">
                <a:solidFill>
                  <a:schemeClr val="tx2"/>
                </a:solidFill>
              </a:rPr>
              <a:t>como</a:t>
            </a:r>
            <a:r>
              <a:rPr lang="en-GB" i="1" dirty="0" smtClean="0">
                <a:solidFill>
                  <a:schemeClr val="tx2"/>
                </a:solidFill>
              </a:rPr>
              <a:t> </a:t>
            </a:r>
            <a:r>
              <a:rPr lang="en-GB" i="1" dirty="0" err="1" smtClean="0">
                <a:solidFill>
                  <a:schemeClr val="tx2"/>
                </a:solidFill>
              </a:rPr>
              <a:t>fazer</a:t>
            </a:r>
            <a:r>
              <a:rPr lang="en-GB" i="1" dirty="0" smtClean="0">
                <a:solidFill>
                  <a:schemeClr val="tx2"/>
                </a:solidFill>
              </a:rPr>
              <a:t> o </a:t>
            </a:r>
            <a:r>
              <a:rPr lang="en-GB" i="1" dirty="0" err="1" smtClean="0">
                <a:solidFill>
                  <a:schemeClr val="tx2"/>
                </a:solidFill>
              </a:rPr>
              <a:t>trabalho</a:t>
            </a:r>
            <a:r>
              <a:rPr lang="en-GB" i="1" dirty="0" smtClean="0">
                <a:solidFill>
                  <a:schemeClr val="tx2"/>
                </a:solidFill>
              </a:rPr>
              <a:t>”</a:t>
            </a:r>
          </a:p>
          <a:p>
            <a:pPr lvl="1"/>
            <a:r>
              <a:rPr lang="en-GB" dirty="0" err="1" smtClean="0"/>
              <a:t>Deve</a:t>
            </a:r>
            <a:r>
              <a:rPr lang="en-GB" dirty="0" smtClean="0"/>
              <a:t> </a:t>
            </a:r>
            <a:r>
              <a:rPr lang="en-GB" dirty="0" err="1" smtClean="0"/>
              <a:t>fugir</a:t>
            </a:r>
            <a:r>
              <a:rPr lang="en-GB" dirty="0" smtClean="0"/>
              <a:t> do </a:t>
            </a:r>
            <a:r>
              <a:rPr lang="en-GB" dirty="0" err="1" smtClean="0"/>
              <a:t>pensamento</a:t>
            </a:r>
            <a:r>
              <a:rPr lang="en-GB" dirty="0" smtClean="0"/>
              <a:t> </a:t>
            </a:r>
            <a:r>
              <a:rPr lang="en-GB" i="1" dirty="0" smtClean="0">
                <a:solidFill>
                  <a:schemeClr val="tx2"/>
                </a:solidFill>
              </a:rPr>
              <a:t>“</a:t>
            </a:r>
            <a:r>
              <a:rPr lang="en-GB" i="1" dirty="0" err="1" smtClean="0">
                <a:solidFill>
                  <a:schemeClr val="tx2"/>
                </a:solidFill>
              </a:rPr>
              <a:t>não</a:t>
            </a:r>
            <a:r>
              <a:rPr lang="en-GB" i="1" dirty="0" smtClean="0">
                <a:solidFill>
                  <a:schemeClr val="tx2"/>
                </a:solidFill>
              </a:rPr>
              <a:t> é </a:t>
            </a:r>
            <a:r>
              <a:rPr lang="en-GB" i="1" dirty="0" err="1" smtClean="0">
                <a:solidFill>
                  <a:schemeClr val="tx2"/>
                </a:solidFill>
              </a:rPr>
              <a:t>meu</a:t>
            </a:r>
            <a:r>
              <a:rPr lang="en-GB" i="1" dirty="0" smtClean="0">
                <a:solidFill>
                  <a:schemeClr val="tx2"/>
                </a:solidFill>
              </a:rPr>
              <a:t> </a:t>
            </a:r>
            <a:r>
              <a:rPr lang="en-GB" i="1" dirty="0" err="1" smtClean="0">
                <a:solidFill>
                  <a:schemeClr val="tx2"/>
                </a:solidFill>
              </a:rPr>
              <a:t>serviço</a:t>
            </a:r>
            <a:r>
              <a:rPr lang="en-GB" i="1" dirty="0" smtClean="0">
                <a:solidFill>
                  <a:schemeClr val="tx2"/>
                </a:solidFill>
              </a:rPr>
              <a:t>”</a:t>
            </a:r>
            <a:endParaRPr lang="en-GB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790</Words>
  <PresentationFormat>Apresentação na tela (4:3)</PresentationFormat>
  <Paragraphs>120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SCRUM</vt:lpstr>
      <vt:lpstr>Prólogo</vt:lpstr>
      <vt:lpstr>O que é o SCRUM?</vt:lpstr>
      <vt:lpstr>Método Ágil</vt:lpstr>
      <vt:lpstr>Estória de usuário</vt:lpstr>
      <vt:lpstr>Componentes do SCRUM</vt:lpstr>
      <vt:lpstr>Responsabilidades</vt:lpstr>
      <vt:lpstr>Responsabilidades</vt:lpstr>
      <vt:lpstr>Responsabilidades</vt:lpstr>
      <vt:lpstr>Artefatos do SCRUM</vt:lpstr>
      <vt:lpstr>Lista de Pendências do Produto</vt:lpstr>
      <vt:lpstr>Lista de Pendências do Sprint</vt:lpstr>
      <vt:lpstr>Gráfico de Burn</vt:lpstr>
      <vt:lpstr>Quadro de tarefas</vt:lpstr>
      <vt:lpstr>Ciclo do Sprint</vt:lpstr>
      <vt:lpstr>Exemplo de agenda para sprint de uma semana</vt:lpstr>
      <vt:lpstr>Planejamento do Sprint</vt:lpstr>
      <vt:lpstr>SCRUM diário</vt:lpstr>
      <vt:lpstr>Hora da estória</vt:lpstr>
      <vt:lpstr>Revisão do Sprint</vt:lpstr>
      <vt:lpstr>Retrospectiva</vt:lpstr>
      <vt:lpstr>Término Anormal (abort)</vt:lpstr>
      <vt:lpstr>Inspecione e Adapte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Pang</dc:creator>
  <cp:lastModifiedBy>Pang</cp:lastModifiedBy>
  <cp:revision>23</cp:revision>
  <dcterms:created xsi:type="dcterms:W3CDTF">2019-08-08T15:45:14Z</dcterms:created>
  <dcterms:modified xsi:type="dcterms:W3CDTF">2019-08-08T19:48:05Z</dcterms:modified>
</cp:coreProperties>
</file>