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FC3F7"/>
    <a:srgbClr val="04CEC4"/>
    <a:srgbClr val="007AC1"/>
    <a:srgbClr val="02A2D4"/>
    <a:srgbClr val="67C0FF"/>
    <a:srgbClr val="62CAF8"/>
    <a:srgbClr val="67DAFF"/>
    <a:srgbClr val="1BBBA8"/>
    <a:srgbClr val="56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94F4B-611B-441E-BCDF-5BE5904C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B155DF-6181-4A6C-AE44-FFFCB59F0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A36D1-7E7C-4694-ADFB-81D0CA18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9B0BB-4BEE-4FEE-8E41-2B2E47AA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F4A1F-AE46-4A57-93EC-17CAB3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00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5F8D5-97FC-46CA-91C7-F58FEC86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5CEEF-F4AA-4A83-B315-8C53520D5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CEB2F-F3BA-4157-839A-C22F7A97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73852-F1C8-4E8F-95E6-C5E1A17B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F9957-07DE-471C-A110-64DBCA40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63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597146-6363-48C7-B9C1-3B08EDA3B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5EA0A1-693A-419D-AC53-94A9A3051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BAF0D-D87E-4496-8847-AF1A35E1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D78D2-576B-46F5-AE3A-58FBCCD9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D5108-2C2E-4C43-9A9E-A2875FAA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64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D5C2D-CAA6-4CF0-9F5B-5CD5A1B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CCA88-8CED-48D0-98C7-5CB27527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1BCC6-B987-4828-A670-99877884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EB237-299B-46A5-A6A1-573DC68D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83F3A-6FE7-43F5-8CAE-B2043E60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535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7639B-4DFB-4561-B71B-41EB88F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65776-CD9B-4EF1-A4CD-66323672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99E8B-F5E2-46BF-A864-6853BEB5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7F046-BE95-458F-ABF8-7580ADC5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358C2-09EE-42E9-84E2-D7505B5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60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FF45B-ACF5-42B0-8373-3348AF65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79223-A59D-4362-9129-A88595E00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D1E320-BAA0-474F-BF74-E996B66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99B8F9-2C98-40EC-B775-365915FF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D268D-A613-4D72-81D0-F7D1F88D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CF7EC-8ACF-4256-B967-0CD69855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45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342AF-0071-49AB-B57B-40BEF653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4BC87E-6B23-4FBE-80E7-57F0065C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AAAAB-E479-4710-A0D8-B63FB401E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C693B4-928D-428D-89A4-1D24B4F2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D34C21-0D74-4896-870B-77ABD8628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45A359-72BA-44D2-87A9-F8D53B41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35C831-A951-4F70-9D1A-133FC00A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76A52E-7FC7-4A35-8C78-3D794EC2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5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1A6ED-0082-4534-B92C-1CA8C0B8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C76812-4781-4CDF-A6CC-93D405DE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62EBC6-2E30-4314-88F2-523226C0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6BDCA-BEA7-4F09-8C7A-EC148F5F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0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F41847-0088-4DD8-BDFB-64509969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AEE78-BC41-4254-A902-2810BF60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472A18-4E83-40E2-BF0D-05C88A6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756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9829-D11B-4DDF-90C3-F18A734D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CAC66-215A-4658-ABC0-74A8C56F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75F7B-9F16-455B-B42C-44AD83C8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1598F0-E743-447D-9C5C-BDA78EF7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4C4743-7E31-4D1A-BFD7-2CDB1FC5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8A079-22E9-48EB-8E4E-5E4B00C0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FD4A-DE57-46C4-AD04-505DD66A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1219F-1774-4009-87B2-6FCBC8FC3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7317FF-8F1D-45FA-884C-FBF4A4BE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9334BA-86C5-4DF6-A171-01342408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391FE-766F-4A7F-B402-EBE7042F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872AA-EE2F-4C40-B7BF-E3FE840A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43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4FE7ED-8F71-48CB-BA5B-B684FAA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C25F6-A2DC-49C4-831A-30FF06F9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E5ED8-25BD-4DD9-8203-7D7D09FF7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864A-9060-46C6-BDE1-D7638C350244}" type="datetimeFigureOut">
              <a:rPr lang="es-CO" smtClean="0"/>
              <a:t>27/09/2017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98774-3483-4C9B-BE92-9EFCA00C4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55580-77A9-4BD8-AB7A-C37D6ACBF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E86C-FA20-4CAA-A832-F80A02912C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C1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ágrima 7">
            <a:extLst>
              <a:ext uri="{FF2B5EF4-FFF2-40B4-BE49-F238E27FC236}">
                <a16:creationId xmlns:a16="http://schemas.microsoft.com/office/drawing/2014/main" id="{A5441AD7-DD14-43A6-8B3E-6E4CE200E7F2}"/>
              </a:ext>
            </a:extLst>
          </p:cNvPr>
          <p:cNvSpPr/>
          <p:nvPr/>
        </p:nvSpPr>
        <p:spPr>
          <a:xfrm>
            <a:off x="-20951" y="0"/>
            <a:ext cx="6036367" cy="5801519"/>
          </a:xfrm>
          <a:prstGeom prst="teardrop">
            <a:avLst>
              <a:gd name="adj" fmla="val 81862"/>
            </a:avLst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A619EB28-8D73-412A-9A04-C2142F3A67D9}"/>
              </a:ext>
            </a:extLst>
          </p:cNvPr>
          <p:cNvSpPr/>
          <p:nvPr/>
        </p:nvSpPr>
        <p:spPr>
          <a:xfrm>
            <a:off x="220903" y="218364"/>
            <a:ext cx="5552661" cy="5326205"/>
          </a:xfrm>
          <a:prstGeom prst="teardrop">
            <a:avLst>
              <a:gd name="adj" fmla="val 32213"/>
            </a:avLst>
          </a:prstGeom>
          <a:solidFill>
            <a:srgbClr val="03A9F4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DAB5BB-990B-4CC3-9F97-B151247DF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3869" y="1575914"/>
            <a:ext cx="9144000" cy="16557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CO" sz="2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mfortaa" panose="020F0603070200060003" pitchFamily="34" charset="0"/>
              </a:rPr>
              <a:t>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699759-ED24-487D-96F5-A148289C9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12140" y="3488626"/>
            <a:ext cx="9144000" cy="23876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CO" sz="34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mfortaa" panose="020F0603070200060003" pitchFamily="34" charset="0"/>
              </a:rPr>
              <a:t>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CE5312-7592-4DDC-9763-247C7BDE3DD8}"/>
              </a:ext>
            </a:extLst>
          </p:cNvPr>
          <p:cNvSpPr txBox="1"/>
          <p:nvPr/>
        </p:nvSpPr>
        <p:spPr>
          <a:xfrm>
            <a:off x="6622824" y="803278"/>
            <a:ext cx="54554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TEXT!NOW</a:t>
            </a:r>
            <a:endParaRPr lang="es-CO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8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77A1509C-5D6E-4A5E-AEBC-DE6F8BEC3449}"/>
              </a:ext>
            </a:extLst>
          </p:cNvPr>
          <p:cNvSpPr/>
          <p:nvPr/>
        </p:nvSpPr>
        <p:spPr>
          <a:xfrm rot="8005395">
            <a:off x="-35292" y="1229718"/>
            <a:ext cx="3742412" cy="3434469"/>
          </a:xfrm>
          <a:prstGeom prst="teardrop">
            <a:avLst>
              <a:gd name="adj" fmla="val 81862"/>
            </a:avLst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A5D8FD5C-4737-42C8-8F9D-62BF4CC17567}"/>
              </a:ext>
            </a:extLst>
          </p:cNvPr>
          <p:cNvSpPr/>
          <p:nvPr/>
        </p:nvSpPr>
        <p:spPr>
          <a:xfrm rot="8005395">
            <a:off x="226313" y="1450177"/>
            <a:ext cx="3442525" cy="3130242"/>
          </a:xfrm>
          <a:prstGeom prst="teardrop">
            <a:avLst>
              <a:gd name="adj" fmla="val 84819"/>
            </a:avLst>
          </a:prstGeom>
          <a:solidFill>
            <a:srgbClr val="03A9F4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45B5F0-87BA-47D6-B80F-2B58243C45CA}"/>
              </a:ext>
            </a:extLst>
          </p:cNvPr>
          <p:cNvSpPr/>
          <p:nvPr/>
        </p:nvSpPr>
        <p:spPr>
          <a:xfrm>
            <a:off x="671128" y="1931626"/>
            <a:ext cx="6367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</a:t>
            </a:r>
            <a:endParaRPr lang="es-CO" sz="1400" dirty="0">
              <a:latin typeface="Comfortaa" panose="020F06030702000600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294AE7-265D-4DD3-99FB-016E538780D4}"/>
              </a:ext>
            </a:extLst>
          </p:cNvPr>
          <p:cNvSpPr/>
          <p:nvPr/>
        </p:nvSpPr>
        <p:spPr>
          <a:xfrm>
            <a:off x="1118578" y="2208626"/>
            <a:ext cx="1060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E41A2E-1EE3-40DC-AB6B-424B983BD3F3}"/>
              </a:ext>
            </a:extLst>
          </p:cNvPr>
          <p:cNvSpPr txBox="1"/>
          <p:nvPr/>
        </p:nvSpPr>
        <p:spPr>
          <a:xfrm>
            <a:off x="1470464" y="1993471"/>
            <a:ext cx="222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Log-In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EE320-2C8E-4E7F-A6A8-C53983A440D3}"/>
              </a:ext>
            </a:extLst>
          </p:cNvPr>
          <p:cNvSpPr txBox="1"/>
          <p:nvPr/>
        </p:nvSpPr>
        <p:spPr>
          <a:xfrm>
            <a:off x="4267482" y="2208626"/>
            <a:ext cx="347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 USUARIO:</a:t>
            </a:r>
          </a:p>
          <a:p>
            <a:endParaRPr lang="es-CO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  <a:p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CONTRASEÑA: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B6178C-42EA-4A61-AF78-B3581781358F}"/>
              </a:ext>
            </a:extLst>
          </p:cNvPr>
          <p:cNvSpPr/>
          <p:nvPr/>
        </p:nvSpPr>
        <p:spPr>
          <a:xfrm>
            <a:off x="7096872" y="2242343"/>
            <a:ext cx="2602523" cy="353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BBF5FF-67C9-4E67-AF94-2AEEA5BC98EC}"/>
              </a:ext>
            </a:extLst>
          </p:cNvPr>
          <p:cNvSpPr/>
          <p:nvPr/>
        </p:nvSpPr>
        <p:spPr>
          <a:xfrm>
            <a:off x="7096873" y="3166251"/>
            <a:ext cx="2602523" cy="342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3A4E22F-2086-4AB8-9CB1-2370E1D36A94}"/>
              </a:ext>
            </a:extLst>
          </p:cNvPr>
          <p:cNvSpPr/>
          <p:nvPr/>
        </p:nvSpPr>
        <p:spPr>
          <a:xfrm>
            <a:off x="3693107" y="523236"/>
            <a:ext cx="76856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TEXT!NOW</a:t>
            </a:r>
            <a:endParaRPr lang="es-CO" sz="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4EDC71-1E37-4481-8007-3DEC8B7B7C23}"/>
              </a:ext>
            </a:extLst>
          </p:cNvPr>
          <p:cNvSpPr/>
          <p:nvPr/>
        </p:nvSpPr>
        <p:spPr>
          <a:xfrm>
            <a:off x="4251080" y="4221416"/>
            <a:ext cx="2845792" cy="491319"/>
          </a:xfrm>
          <a:prstGeom prst="roundRect">
            <a:avLst/>
          </a:prstGeom>
          <a:solidFill>
            <a:srgbClr val="03A9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Registrarse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8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77A1509C-5D6E-4A5E-AEBC-DE6F8BEC3449}"/>
              </a:ext>
            </a:extLst>
          </p:cNvPr>
          <p:cNvSpPr/>
          <p:nvPr/>
        </p:nvSpPr>
        <p:spPr>
          <a:xfrm rot="8005395">
            <a:off x="-35292" y="1229718"/>
            <a:ext cx="3742412" cy="3434469"/>
          </a:xfrm>
          <a:prstGeom prst="teardrop">
            <a:avLst>
              <a:gd name="adj" fmla="val 81862"/>
            </a:avLst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ágrima 4">
            <a:extLst>
              <a:ext uri="{FF2B5EF4-FFF2-40B4-BE49-F238E27FC236}">
                <a16:creationId xmlns:a16="http://schemas.microsoft.com/office/drawing/2014/main" id="{A5D8FD5C-4737-42C8-8F9D-62BF4CC17567}"/>
              </a:ext>
            </a:extLst>
          </p:cNvPr>
          <p:cNvSpPr/>
          <p:nvPr/>
        </p:nvSpPr>
        <p:spPr>
          <a:xfrm rot="8005395">
            <a:off x="226313" y="1450177"/>
            <a:ext cx="3442525" cy="3130242"/>
          </a:xfrm>
          <a:prstGeom prst="teardrop">
            <a:avLst>
              <a:gd name="adj" fmla="val 84819"/>
            </a:avLst>
          </a:prstGeom>
          <a:solidFill>
            <a:srgbClr val="03A9F4"/>
          </a:solidFill>
          <a:ln>
            <a:solidFill>
              <a:schemeClr val="bg2">
                <a:lumMod val="1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45B5F0-87BA-47D6-B80F-2B58243C45CA}"/>
              </a:ext>
            </a:extLst>
          </p:cNvPr>
          <p:cNvSpPr/>
          <p:nvPr/>
        </p:nvSpPr>
        <p:spPr>
          <a:xfrm>
            <a:off x="688968" y="1931626"/>
            <a:ext cx="6055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</a:t>
            </a:r>
            <a:endParaRPr lang="es-CO" sz="1400" dirty="0">
              <a:latin typeface="Comfortaa" panose="020F06030702000600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294AE7-265D-4DD3-99FB-016E538780D4}"/>
              </a:ext>
            </a:extLst>
          </p:cNvPr>
          <p:cNvSpPr/>
          <p:nvPr/>
        </p:nvSpPr>
        <p:spPr>
          <a:xfrm>
            <a:off x="1118578" y="2208626"/>
            <a:ext cx="1060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E41A2E-1EE3-40DC-AB6B-424B983BD3F3}"/>
              </a:ext>
            </a:extLst>
          </p:cNvPr>
          <p:cNvSpPr txBox="1"/>
          <p:nvPr/>
        </p:nvSpPr>
        <p:spPr>
          <a:xfrm>
            <a:off x="1470464" y="1993471"/>
            <a:ext cx="222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Sign</a:t>
            </a:r>
            <a:r>
              <a:rPr lang="es-CO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-In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DEE320-2C8E-4E7F-A6A8-C53983A440D3}"/>
              </a:ext>
            </a:extLst>
          </p:cNvPr>
          <p:cNvSpPr txBox="1"/>
          <p:nvPr/>
        </p:nvSpPr>
        <p:spPr>
          <a:xfrm>
            <a:off x="4267482" y="2208626"/>
            <a:ext cx="3477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 USUARIO:</a:t>
            </a:r>
          </a:p>
          <a:p>
            <a:endParaRPr lang="es-CO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  <a:p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CONTRASEÑA:</a:t>
            </a:r>
          </a:p>
          <a:p>
            <a:endParaRPr lang="es-CO" sz="2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  <a:p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Confirmar</a:t>
            </a:r>
            <a:b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</a:br>
            <a:r>
              <a:rPr lang="es-CO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Contraseña :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B6178C-42EA-4A61-AF78-B3581781358F}"/>
              </a:ext>
            </a:extLst>
          </p:cNvPr>
          <p:cNvSpPr/>
          <p:nvPr/>
        </p:nvSpPr>
        <p:spPr>
          <a:xfrm>
            <a:off x="7096872" y="2242343"/>
            <a:ext cx="2602523" cy="353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BBF5FF-67C9-4E67-AF94-2AEEA5BC98EC}"/>
              </a:ext>
            </a:extLst>
          </p:cNvPr>
          <p:cNvSpPr/>
          <p:nvPr/>
        </p:nvSpPr>
        <p:spPr>
          <a:xfrm>
            <a:off x="7096873" y="3166251"/>
            <a:ext cx="2602523" cy="342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2439C4-A84A-45CC-9A35-8D30719B587E}"/>
              </a:ext>
            </a:extLst>
          </p:cNvPr>
          <p:cNvSpPr/>
          <p:nvPr/>
        </p:nvSpPr>
        <p:spPr>
          <a:xfrm>
            <a:off x="7096872" y="4397406"/>
            <a:ext cx="2602523" cy="342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7E725A-3232-4F90-B788-0877502C05A8}"/>
              </a:ext>
            </a:extLst>
          </p:cNvPr>
          <p:cNvSpPr/>
          <p:nvPr/>
        </p:nvSpPr>
        <p:spPr>
          <a:xfrm>
            <a:off x="3693107" y="523236"/>
            <a:ext cx="833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TEXT!NOW</a:t>
            </a:r>
            <a:endParaRPr lang="es-CO" sz="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0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6B0F7A9E-8C50-4397-A607-10AF662FC39B}"/>
              </a:ext>
            </a:extLst>
          </p:cNvPr>
          <p:cNvGrpSpPr/>
          <p:nvPr/>
        </p:nvGrpSpPr>
        <p:grpSpPr>
          <a:xfrm>
            <a:off x="1563755" y="516836"/>
            <a:ext cx="8772939" cy="5870713"/>
            <a:chOff x="1510747" y="424070"/>
            <a:chExt cx="8772939" cy="587071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589781-22D8-4539-8AA7-59725CD77F87}"/>
                </a:ext>
              </a:extLst>
            </p:cNvPr>
            <p:cNvSpPr/>
            <p:nvPr/>
          </p:nvSpPr>
          <p:spPr>
            <a:xfrm>
              <a:off x="1510747" y="424070"/>
              <a:ext cx="8772939" cy="58707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05A2939-67DB-458B-9D1D-6D058109CD2E}"/>
                </a:ext>
              </a:extLst>
            </p:cNvPr>
            <p:cNvSpPr/>
            <p:nvPr/>
          </p:nvSpPr>
          <p:spPr>
            <a:xfrm>
              <a:off x="1510747" y="1550504"/>
              <a:ext cx="8772939" cy="940905"/>
            </a:xfrm>
            <a:prstGeom prst="rect">
              <a:avLst/>
            </a:prstGeom>
            <a:solidFill>
              <a:srgbClr val="62CA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2CA2F95-7D7E-49F8-BC63-EDEE740C8992}"/>
                </a:ext>
              </a:extLst>
            </p:cNvPr>
            <p:cNvSpPr/>
            <p:nvPr/>
          </p:nvSpPr>
          <p:spPr>
            <a:xfrm>
              <a:off x="1510747" y="424070"/>
              <a:ext cx="8772939" cy="1179443"/>
            </a:xfrm>
            <a:prstGeom prst="rect">
              <a:avLst/>
            </a:prstGeom>
            <a:solidFill>
              <a:srgbClr val="03A9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E15F2D0-FA8F-4A2D-9457-F3EFC7E82977}"/>
                </a:ext>
              </a:extLst>
            </p:cNvPr>
            <p:cNvCxnSpPr/>
            <p:nvPr/>
          </p:nvCxnSpPr>
          <p:spPr>
            <a:xfrm>
              <a:off x="1510747" y="3359426"/>
              <a:ext cx="877293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452FD98-2A62-4713-8C24-DC3EB03D36EB}"/>
                </a:ext>
              </a:extLst>
            </p:cNvPr>
            <p:cNvCxnSpPr/>
            <p:nvPr/>
          </p:nvCxnSpPr>
          <p:spPr>
            <a:xfrm>
              <a:off x="1510747" y="4094924"/>
              <a:ext cx="877293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41504F2-7798-4E1A-8107-9528BA4C2E6F}"/>
                </a:ext>
              </a:extLst>
            </p:cNvPr>
            <p:cNvCxnSpPr/>
            <p:nvPr/>
          </p:nvCxnSpPr>
          <p:spPr>
            <a:xfrm>
              <a:off x="1510747" y="4850295"/>
              <a:ext cx="877293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AB41A27E-368F-477A-8F80-5D234EBD205B}"/>
                </a:ext>
              </a:extLst>
            </p:cNvPr>
            <p:cNvCxnSpPr/>
            <p:nvPr/>
          </p:nvCxnSpPr>
          <p:spPr>
            <a:xfrm>
              <a:off x="1510747" y="5539411"/>
              <a:ext cx="877293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2" name="Gráfico 21" descr="Usuario">
            <a:extLst>
              <a:ext uri="{FF2B5EF4-FFF2-40B4-BE49-F238E27FC236}">
                <a16:creationId xmlns:a16="http://schemas.microsoft.com/office/drawing/2014/main" id="{386E1D90-5EA8-4CCA-B707-7C7A57BF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224" y="72887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áfico 26" descr="Compartir">
            <a:extLst>
              <a:ext uri="{FF2B5EF4-FFF2-40B4-BE49-F238E27FC236}">
                <a16:creationId xmlns:a16="http://schemas.microsoft.com/office/drawing/2014/main" id="{2DA315E5-AC6C-40FE-A243-E54F2C103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7679" y="531748"/>
            <a:ext cx="555766" cy="555766"/>
          </a:xfrm>
          <a:prstGeom prst="rect">
            <a:avLst/>
          </a:prstGeom>
        </p:spPr>
      </p:pic>
      <p:pic>
        <p:nvPicPr>
          <p:cNvPr id="29" name="Gráfico 28" descr="Chat">
            <a:extLst>
              <a:ext uri="{FF2B5EF4-FFF2-40B4-BE49-F238E27FC236}">
                <a16:creationId xmlns:a16="http://schemas.microsoft.com/office/drawing/2014/main" id="{57E598D0-903E-4AF3-897C-B2D89474F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68775" y="1711191"/>
            <a:ext cx="914400" cy="914400"/>
          </a:xfrm>
          <a:prstGeom prst="rect">
            <a:avLst/>
          </a:prstGeom>
        </p:spPr>
      </p:pic>
      <p:pic>
        <p:nvPicPr>
          <p:cNvPr id="31" name="Gráfico 30" descr="Sobre">
            <a:extLst>
              <a:ext uri="{FF2B5EF4-FFF2-40B4-BE49-F238E27FC236}">
                <a16:creationId xmlns:a16="http://schemas.microsoft.com/office/drawing/2014/main" id="{DD22144F-76BB-41DB-8FF1-A7229DE0D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4462" y="2867437"/>
            <a:ext cx="563217" cy="563217"/>
          </a:xfrm>
          <a:prstGeom prst="rect">
            <a:avLst/>
          </a:prstGeom>
        </p:spPr>
      </p:pic>
      <p:pic>
        <p:nvPicPr>
          <p:cNvPr id="33" name="Gráfico 32" descr="Abrir sobre">
            <a:extLst>
              <a:ext uri="{FF2B5EF4-FFF2-40B4-BE49-F238E27FC236}">
                <a16:creationId xmlns:a16="http://schemas.microsoft.com/office/drawing/2014/main" id="{4D3E62BD-AF13-4C2C-A13A-507D29FD4F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51840" y="3517292"/>
            <a:ext cx="515839" cy="515839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D7AC479E-953E-4B10-82DC-EBDC3D4793C5}"/>
              </a:ext>
            </a:extLst>
          </p:cNvPr>
          <p:cNvSpPr/>
          <p:nvPr/>
        </p:nvSpPr>
        <p:spPr>
          <a:xfrm>
            <a:off x="2688195" y="2042746"/>
            <a:ext cx="278296" cy="2512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EA24064-9A85-4187-8CF6-1B4322F7A67D}"/>
              </a:ext>
            </a:extLst>
          </p:cNvPr>
          <p:cNvSpPr txBox="1"/>
          <p:nvPr/>
        </p:nvSpPr>
        <p:spPr>
          <a:xfrm>
            <a:off x="2955768" y="2004718"/>
            <a:ext cx="184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En Línea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FF4F7CE5-34BA-42C6-88E3-7A4FC020FF9A}"/>
              </a:ext>
            </a:extLst>
          </p:cNvPr>
          <p:cNvSpPr/>
          <p:nvPr/>
        </p:nvSpPr>
        <p:spPr>
          <a:xfrm rot="10800000">
            <a:off x="4161184" y="2185286"/>
            <a:ext cx="132522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060FF0-87B2-406A-AC8C-64B62BC3BAE9}"/>
              </a:ext>
            </a:extLst>
          </p:cNvPr>
          <p:cNvSpPr txBox="1"/>
          <p:nvPr/>
        </p:nvSpPr>
        <p:spPr>
          <a:xfrm>
            <a:off x="1787047" y="2788754"/>
            <a:ext cx="23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1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43C77E-5A09-4F73-ACEA-FEE47340383F}"/>
              </a:ext>
            </a:extLst>
          </p:cNvPr>
          <p:cNvSpPr txBox="1"/>
          <p:nvPr/>
        </p:nvSpPr>
        <p:spPr>
          <a:xfrm>
            <a:off x="1787047" y="3565918"/>
            <a:ext cx="23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2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C6B4EF7-7594-4E08-BEA9-39F251DDC67B}"/>
              </a:ext>
            </a:extLst>
          </p:cNvPr>
          <p:cNvSpPr txBox="1"/>
          <p:nvPr/>
        </p:nvSpPr>
        <p:spPr>
          <a:xfrm>
            <a:off x="1787047" y="4334543"/>
            <a:ext cx="23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3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86B342-B26B-46DC-ADA5-DBC051B9CA91}"/>
              </a:ext>
            </a:extLst>
          </p:cNvPr>
          <p:cNvSpPr txBox="1"/>
          <p:nvPr/>
        </p:nvSpPr>
        <p:spPr>
          <a:xfrm>
            <a:off x="1787047" y="5056787"/>
            <a:ext cx="23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4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59664E-B54D-4D90-9F4F-AB97B1E2D865}"/>
              </a:ext>
            </a:extLst>
          </p:cNvPr>
          <p:cNvSpPr txBox="1"/>
          <p:nvPr/>
        </p:nvSpPr>
        <p:spPr>
          <a:xfrm>
            <a:off x="5096288" y="2850309"/>
            <a:ext cx="184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En Línea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9B372FE-E17B-4C71-8B54-0FB11BEF1BC5}"/>
              </a:ext>
            </a:extLst>
          </p:cNvPr>
          <p:cNvSpPr/>
          <p:nvPr/>
        </p:nvSpPr>
        <p:spPr>
          <a:xfrm>
            <a:off x="4804860" y="2924719"/>
            <a:ext cx="278296" cy="2512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2E1DF4-8455-4C41-AEB6-F5D100C1C700}"/>
              </a:ext>
            </a:extLst>
          </p:cNvPr>
          <p:cNvSpPr txBox="1"/>
          <p:nvPr/>
        </p:nvSpPr>
        <p:spPr>
          <a:xfrm>
            <a:off x="5083156" y="3580127"/>
            <a:ext cx="184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En Línea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CC95F88-3DA9-4B86-8CE7-D62D62D7BA90}"/>
              </a:ext>
            </a:extLst>
          </p:cNvPr>
          <p:cNvSpPr/>
          <p:nvPr/>
        </p:nvSpPr>
        <p:spPr>
          <a:xfrm>
            <a:off x="4791728" y="3654537"/>
            <a:ext cx="278296" cy="2512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725FB8B-0EF7-430F-956B-C6582BC440FA}"/>
              </a:ext>
            </a:extLst>
          </p:cNvPr>
          <p:cNvSpPr txBox="1"/>
          <p:nvPr/>
        </p:nvSpPr>
        <p:spPr>
          <a:xfrm>
            <a:off x="5096288" y="4365321"/>
            <a:ext cx="184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Ausente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8B50669-CC82-4C36-9E6D-2DD9D11618E8}"/>
              </a:ext>
            </a:extLst>
          </p:cNvPr>
          <p:cNvSpPr/>
          <p:nvPr/>
        </p:nvSpPr>
        <p:spPr>
          <a:xfrm>
            <a:off x="4804860" y="4439731"/>
            <a:ext cx="278296" cy="2512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8EA470F-F7F3-4179-8C60-942408F13C15}"/>
              </a:ext>
            </a:extLst>
          </p:cNvPr>
          <p:cNvSpPr txBox="1"/>
          <p:nvPr/>
        </p:nvSpPr>
        <p:spPr>
          <a:xfrm>
            <a:off x="5096288" y="5082021"/>
            <a:ext cx="195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Desconectado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7E2E69D-FE6E-4388-81A5-AB9C5E99AA68}"/>
              </a:ext>
            </a:extLst>
          </p:cNvPr>
          <p:cNvSpPr/>
          <p:nvPr/>
        </p:nvSpPr>
        <p:spPr>
          <a:xfrm>
            <a:off x="4778596" y="5135057"/>
            <a:ext cx="278296" cy="25128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Gráfico 6" descr="Flecha: curva con sentido de las agujas del reloj">
            <a:extLst>
              <a:ext uri="{FF2B5EF4-FFF2-40B4-BE49-F238E27FC236}">
                <a16:creationId xmlns:a16="http://schemas.microsoft.com/office/drawing/2014/main" id="{CCE5124A-92C8-4326-BF24-F614F1DCA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251840" y="4253642"/>
            <a:ext cx="613478" cy="6134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D571D9E-F4D4-4594-B301-EC8DA810F56F}"/>
              </a:ext>
            </a:extLst>
          </p:cNvPr>
          <p:cNvSpPr txBox="1"/>
          <p:nvPr/>
        </p:nvSpPr>
        <p:spPr>
          <a:xfrm>
            <a:off x="6851375" y="994030"/>
            <a:ext cx="290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>
                    <a:lumMod val="85000"/>
                  </a:schemeClr>
                </a:solidFill>
                <a:latin typeface="Comfortaa" panose="020F0603070200060003" pitchFamily="34" charset="0"/>
              </a:rPr>
              <a:t>[</a:t>
            </a:r>
            <a:r>
              <a:rPr lang="es-CO" sz="2800" dirty="0" err="1">
                <a:solidFill>
                  <a:schemeClr val="bg1">
                    <a:lumMod val="85000"/>
                  </a:schemeClr>
                </a:solidFill>
                <a:latin typeface="Comfortaa" panose="020F0603070200060003" pitchFamily="34" charset="0"/>
              </a:rPr>
              <a:t>Username</a:t>
            </a:r>
            <a:r>
              <a:rPr lang="es-CO" sz="2800" dirty="0">
                <a:solidFill>
                  <a:schemeClr val="bg1">
                    <a:lumMod val="85000"/>
                  </a:schemeClr>
                </a:solidFill>
                <a:latin typeface="Comfortaa" panose="020F0603070200060003" pitchFamily="34" charset="0"/>
              </a:rPr>
              <a:t>]</a:t>
            </a:r>
            <a:endParaRPr lang="es-CO" dirty="0">
              <a:solidFill>
                <a:schemeClr val="bg1">
                  <a:lumMod val="85000"/>
                </a:schemeClr>
              </a:solidFill>
              <a:latin typeface="Comfortaa" panose="020F0603070200060003" pitchFamily="34" charset="0"/>
            </a:endParaRPr>
          </a:p>
        </p:txBody>
      </p:sp>
      <p:pic>
        <p:nvPicPr>
          <p:cNvPr id="11" name="Gráfico 10" descr="Suma">
            <a:extLst>
              <a:ext uri="{FF2B5EF4-FFF2-40B4-BE49-F238E27FC236}">
                <a16:creationId xmlns:a16="http://schemas.microsoft.com/office/drawing/2014/main" id="{FE3E37FB-C8A4-4718-903E-CA98733E4C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4431" y="1851940"/>
            <a:ext cx="559999" cy="5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E4AF041-ADC0-469F-B84B-2EE40B7B0DA9}"/>
              </a:ext>
            </a:extLst>
          </p:cNvPr>
          <p:cNvSpPr/>
          <p:nvPr/>
        </p:nvSpPr>
        <p:spPr>
          <a:xfrm>
            <a:off x="1563755" y="516836"/>
            <a:ext cx="8772939" cy="5870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822569-AEDB-4E68-A7AF-E8BE590EB0E7}"/>
              </a:ext>
            </a:extLst>
          </p:cNvPr>
          <p:cNvSpPr/>
          <p:nvPr/>
        </p:nvSpPr>
        <p:spPr>
          <a:xfrm>
            <a:off x="1563755" y="1643270"/>
            <a:ext cx="8772939" cy="940905"/>
          </a:xfrm>
          <a:prstGeom prst="rect">
            <a:avLst/>
          </a:prstGeom>
          <a:solidFill>
            <a:srgbClr val="62CA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3D4FDD-B753-4787-A928-B36405764BC8}"/>
              </a:ext>
            </a:extLst>
          </p:cNvPr>
          <p:cNvSpPr/>
          <p:nvPr/>
        </p:nvSpPr>
        <p:spPr>
          <a:xfrm>
            <a:off x="1563755" y="516836"/>
            <a:ext cx="8772939" cy="1179443"/>
          </a:xfrm>
          <a:prstGeom prst="rect">
            <a:avLst/>
          </a:prstGeom>
          <a:solidFill>
            <a:srgbClr val="03A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Gráfico 11" descr="Usuario">
            <a:extLst>
              <a:ext uri="{FF2B5EF4-FFF2-40B4-BE49-F238E27FC236}">
                <a16:creationId xmlns:a16="http://schemas.microsoft.com/office/drawing/2014/main" id="{494E7248-3F6A-4269-95B7-457437AB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8879" y="76220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áfico 12" descr="Engranaje único">
            <a:extLst>
              <a:ext uri="{FF2B5EF4-FFF2-40B4-BE49-F238E27FC236}">
                <a16:creationId xmlns:a16="http://schemas.microsoft.com/office/drawing/2014/main" id="{10975E07-7920-41E2-87A9-5A76256FC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3279" y="796791"/>
            <a:ext cx="914400" cy="914400"/>
          </a:xfrm>
          <a:prstGeom prst="rect">
            <a:avLst/>
          </a:prstGeom>
        </p:spPr>
      </p:pic>
      <p:pic>
        <p:nvPicPr>
          <p:cNvPr id="14" name="Gráfico 13" descr="Compartir">
            <a:extLst>
              <a:ext uri="{FF2B5EF4-FFF2-40B4-BE49-F238E27FC236}">
                <a16:creationId xmlns:a16="http://schemas.microsoft.com/office/drawing/2014/main" id="{D00AC7DB-806B-4B3D-9625-814CDF716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7679" y="531748"/>
            <a:ext cx="555766" cy="555766"/>
          </a:xfrm>
          <a:prstGeom prst="rect">
            <a:avLst/>
          </a:prstGeom>
        </p:spPr>
      </p:pic>
      <p:pic>
        <p:nvPicPr>
          <p:cNvPr id="15" name="Gráfico 14" descr="Chat">
            <a:extLst>
              <a:ext uri="{FF2B5EF4-FFF2-40B4-BE49-F238E27FC236}">
                <a16:creationId xmlns:a16="http://schemas.microsoft.com/office/drawing/2014/main" id="{93616C84-C766-449C-BF01-ABAAFC5DC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8775" y="1711191"/>
            <a:ext cx="914400" cy="9144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0A1AF3C-C82E-490E-A8DC-2C6DF604C143}"/>
              </a:ext>
            </a:extLst>
          </p:cNvPr>
          <p:cNvSpPr/>
          <p:nvPr/>
        </p:nvSpPr>
        <p:spPr>
          <a:xfrm>
            <a:off x="2688195" y="2042746"/>
            <a:ext cx="278296" cy="2512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EEB6C4-546B-4BC2-82C3-CAFC8866D136}"/>
              </a:ext>
            </a:extLst>
          </p:cNvPr>
          <p:cNvSpPr txBox="1"/>
          <p:nvPr/>
        </p:nvSpPr>
        <p:spPr>
          <a:xfrm>
            <a:off x="2955768" y="2004718"/>
            <a:ext cx="184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Burner" panose="02000000000000000000" pitchFamily="2" charset="0"/>
              </a:rPr>
              <a:t>En Línea</a:t>
            </a:r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9A21355-5933-4B3B-8F6E-155017EF18C5}"/>
              </a:ext>
            </a:extLst>
          </p:cNvPr>
          <p:cNvSpPr/>
          <p:nvPr/>
        </p:nvSpPr>
        <p:spPr>
          <a:xfrm rot="10800000">
            <a:off x="4161184" y="2185286"/>
            <a:ext cx="132522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6CA9C0-12F9-430B-9F7A-94F6ED2BABCC}"/>
              </a:ext>
            </a:extLst>
          </p:cNvPr>
          <p:cNvSpPr txBox="1"/>
          <p:nvPr/>
        </p:nvSpPr>
        <p:spPr>
          <a:xfrm>
            <a:off x="5170000" y="1973940"/>
            <a:ext cx="235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1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20F0603070200060003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1BFC0C-E4CC-4F53-AA27-344B5A440721}"/>
              </a:ext>
            </a:extLst>
          </p:cNvPr>
          <p:cNvSpPr/>
          <p:nvPr/>
        </p:nvSpPr>
        <p:spPr>
          <a:xfrm>
            <a:off x="1563755" y="5857461"/>
            <a:ext cx="8759690" cy="53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B4638D6-EC05-4B94-8079-DAE940E1C5B3}"/>
              </a:ext>
            </a:extLst>
          </p:cNvPr>
          <p:cNvCxnSpPr/>
          <p:nvPr/>
        </p:nvCxnSpPr>
        <p:spPr>
          <a:xfrm>
            <a:off x="1749287" y="5976731"/>
            <a:ext cx="0" cy="291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25623CF-6812-48AA-A1E4-E71102F657C0}"/>
              </a:ext>
            </a:extLst>
          </p:cNvPr>
          <p:cNvSpPr/>
          <p:nvPr/>
        </p:nvSpPr>
        <p:spPr>
          <a:xfrm>
            <a:off x="9774304" y="5420139"/>
            <a:ext cx="555766" cy="43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Gráfico 25" descr="Clip">
            <a:extLst>
              <a:ext uri="{FF2B5EF4-FFF2-40B4-BE49-F238E27FC236}">
                <a16:creationId xmlns:a16="http://schemas.microsoft.com/office/drawing/2014/main" id="{8001D749-3471-4A66-BA48-DEF3AAB97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8044" y="5451408"/>
            <a:ext cx="374784" cy="37478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BB970356-7449-4728-A85E-95F81126CA5F}"/>
              </a:ext>
            </a:extLst>
          </p:cNvPr>
          <p:cNvSpPr txBox="1"/>
          <p:nvPr/>
        </p:nvSpPr>
        <p:spPr>
          <a:xfrm>
            <a:off x="1700908" y="2892432"/>
            <a:ext cx="79788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O" sz="1600" spc="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1</a:t>
            </a:r>
            <a:r>
              <a:rPr lang="es-CO" sz="1600" spc="300" dirty="0">
                <a:latin typeface="Comfortaa" panose="020F0603070200060003" pitchFamily="34" charset="0"/>
              </a:rPr>
              <a:t>: </a:t>
            </a:r>
            <a:r>
              <a:rPr lang="es-CO" sz="1600" dirty="0">
                <a:latin typeface="Comfortaa" panose="020F0603070200060003" pitchFamily="34" charset="0"/>
              </a:rPr>
              <a:t>¡</a:t>
            </a:r>
            <a:r>
              <a:rPr lang="es-CO" sz="1600" dirty="0" err="1">
                <a:latin typeface="Comfortaa" panose="020F0603070200060003" pitchFamily="34" charset="0"/>
              </a:rPr>
              <a:t>Oyeee</a:t>
            </a:r>
            <a:r>
              <a:rPr lang="es-CO" sz="1600" dirty="0">
                <a:latin typeface="Comfortaa" panose="020F0603070200060003" pitchFamily="34" charset="0"/>
              </a:rPr>
              <a:t>! Te tengo que contar pana, el otro día salí a cine con ¿te </a:t>
            </a:r>
            <a:r>
              <a:rPr lang="es-CO" sz="1600" dirty="0" err="1">
                <a:latin typeface="Comfortaa" panose="020F0603070200060003" pitchFamily="34" charset="0"/>
              </a:rPr>
              <a:t>acordas</a:t>
            </a:r>
            <a:r>
              <a:rPr lang="es-CO" sz="1600" dirty="0">
                <a:latin typeface="Comfortaa" panose="020F0603070200060003" pitchFamily="34" charset="0"/>
              </a:rPr>
              <a:t> de Valentina? Nos vimos </a:t>
            </a:r>
            <a:r>
              <a:rPr lang="es-CO" sz="1600" dirty="0" err="1">
                <a:latin typeface="Comfortaa" panose="020F0603070200060003" pitchFamily="34" charset="0"/>
              </a:rPr>
              <a:t>It</a:t>
            </a:r>
            <a:r>
              <a:rPr lang="es-CO" sz="1600" dirty="0">
                <a:latin typeface="Comfortaa" panose="020F0603070200060003" pitchFamily="34" charset="0"/>
              </a:rPr>
              <a:t> y que película ¡TAN BUENA! Hermano.</a:t>
            </a:r>
          </a:p>
          <a:p>
            <a:pPr algn="just">
              <a:lnSpc>
                <a:spcPct val="150000"/>
              </a:lnSpc>
            </a:pPr>
            <a:r>
              <a:rPr lang="es-CO" spc="300" dirty="0">
                <a:solidFill>
                  <a:srgbClr val="007A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Tú: </a:t>
            </a:r>
            <a:r>
              <a:rPr lang="es-CO" sz="16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¿</a:t>
            </a:r>
            <a:r>
              <a:rPr lang="es-CO" sz="1600" dirty="0">
                <a:latin typeface="Comfortaa" panose="020F0603070200060003" pitchFamily="34" charset="0"/>
              </a:rPr>
              <a:t>Enserio? Pensé que todo el mundo decía que esa película era muy mala parce, pero que bien, lo felicito, a usted le gustaba mucho esa Valentina ¿No?</a:t>
            </a:r>
          </a:p>
          <a:p>
            <a:pPr algn="just">
              <a:lnSpc>
                <a:spcPct val="150000"/>
              </a:lnSpc>
            </a:pPr>
            <a:r>
              <a:rPr lang="es-CO" sz="1600" spc="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Amigo 1</a:t>
            </a:r>
            <a:r>
              <a:rPr lang="es-CO" sz="1600" spc="300" dirty="0">
                <a:latin typeface="Comfortaa" panose="020F0603070200060003" pitchFamily="34" charset="0"/>
              </a:rPr>
              <a:t>: </a:t>
            </a:r>
            <a:r>
              <a:rPr lang="es-CO" sz="1600" dirty="0" err="1">
                <a:latin typeface="Comfortaa" panose="020F0603070200060003" pitchFamily="34" charset="0"/>
              </a:rPr>
              <a:t>Noo</a:t>
            </a:r>
            <a:r>
              <a:rPr lang="es-CO" sz="1600" dirty="0">
                <a:latin typeface="Comfortaa" panose="020F0603070200060003" pitchFamily="34" charset="0"/>
              </a:rPr>
              <a:t> para nada, esa película fue brutal, </a:t>
            </a:r>
            <a:r>
              <a:rPr lang="es-CO" sz="1600" dirty="0" err="1">
                <a:latin typeface="Comfortaa" panose="020F0603070200060003" pitchFamily="34" charset="0"/>
              </a:rPr>
              <a:t>uffff</a:t>
            </a:r>
            <a:r>
              <a:rPr lang="es-CO" sz="1600" dirty="0">
                <a:latin typeface="Comfortaa" panose="020F0603070200060003" pitchFamily="34" charset="0"/>
              </a:rPr>
              <a:t> pana espérate te mando una foto que me mando ella, me dio anoche su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tn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20F0603070200060003" pitchFamily="34" charset="0"/>
              </a:rPr>
              <a:t> </a:t>
            </a:r>
            <a:r>
              <a:rPr lang="es-CO" sz="1600" dirty="0">
                <a:latin typeface="Comfortaa" panose="020F0603070200060003" pitchFamily="34" charset="0"/>
              </a:rPr>
              <a:t>para hablar, brutal la foto ahí te va.</a:t>
            </a:r>
            <a:endParaRPr lang="es-CO" sz="2000" dirty="0">
              <a:latin typeface="Comfortaa" panose="020F0603070200060003" pitchFamily="34" charset="0"/>
            </a:endParaRPr>
          </a:p>
          <a:p>
            <a:endParaRPr lang="es-CO" sz="2000" dirty="0">
              <a:solidFill>
                <a:srgbClr val="007AC1"/>
              </a:solidFill>
              <a:latin typeface="Comfortaa" panose="020F0603070200060003" pitchFamily="34" charset="0"/>
            </a:endParaRPr>
          </a:p>
        </p:txBody>
      </p:sp>
      <p:pic>
        <p:nvPicPr>
          <p:cNvPr id="3" name="Gráfico 2" descr="Flecha lineal: recto">
            <a:extLst>
              <a:ext uri="{FF2B5EF4-FFF2-40B4-BE49-F238E27FC236}">
                <a16:creationId xmlns:a16="http://schemas.microsoft.com/office/drawing/2014/main" id="{8321A8C6-3463-4959-B077-9E3222CEF9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9287" y="796791"/>
            <a:ext cx="613794" cy="6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05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164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TimeBurner</vt:lpstr>
      <vt:lpstr>Tema de Office</vt:lpstr>
      <vt:lpstr>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Pablo Andres Lopez Garcia</dc:creator>
  <cp:lastModifiedBy>Pablo Andres Lopez Garcia</cp:lastModifiedBy>
  <cp:revision>23</cp:revision>
  <dcterms:created xsi:type="dcterms:W3CDTF">2017-09-25T20:28:48Z</dcterms:created>
  <dcterms:modified xsi:type="dcterms:W3CDTF">2017-09-27T14:20:18Z</dcterms:modified>
</cp:coreProperties>
</file>