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Customize class and category </a:t>
          </a:r>
          <a:r>
            <a:rPr lang="en-US" sz="1200" kern="120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Treeview</a:t>
          </a: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 and load template structure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Display component attributes (MPN, Package) in dedicated section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ts val="1500"/>
            </a:lnSpc>
          </a:pPr>
          <a:r>
            <a:rPr lang="en-US" sz="1200" dirty="0">
              <a:solidFill>
                <a:schemeClr val="tx2"/>
              </a:solidFill>
            </a:rPr>
            <a:t>Export functionality to given data structure (ECS/A2MAC1)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32CCB050-072A-41BF-BE1B-388CF53E5629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endParaRPr lang="ru-RU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endParaRPr lang="ru-RU"/>
        </a:p>
      </dgm:t>
    </dgm:pt>
    <dgm:pt modelId="{9E838AE2-4659-4603-ABC8-58DF4222C0D4}">
      <dgm:prSet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b="1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b="1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endParaRPr lang="ru-RU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endParaRPr lang="ru-RU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Improve export functionality of detail pictures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endParaRPr lang="en-US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endParaRPr lang="en-US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Further customization after test phase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endParaRPr lang="en-US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F5592489-4EC4-4CD3-8C9F-861313656D99}" type="pres">
      <dgm:prSet presAssocID="{9B090D9D-470E-46E2-AABB-0368A52481AA}" presName="space" presStyleCnt="0"/>
      <dgm:spPr/>
    </dgm:pt>
    <dgm:pt modelId="{62262EA1-D674-4DE8-B444-FEC3F6748520}" type="pres">
      <dgm:prSet presAssocID="{32CCB050-072A-41BF-BE1B-388CF53E5629}" presName="composite" presStyleCnt="0"/>
      <dgm:spPr/>
    </dgm:pt>
    <dgm:pt modelId="{7BF6E820-C6E3-4E2C-BB23-ADF9AD641C6B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046455-4EBB-40A8-838B-B584850A8B8E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D84544C-5924-422B-9546-A86AE4927E4C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ED05E404-1B63-4FC9-A7B8-277860DEBCD0}" type="pres">
      <dgm:prSet presAssocID="{32CCB050-072A-41BF-BE1B-388CF53E5629}" presName="EmptyPlaceHolder" presStyleCnt="0"/>
      <dgm:spPr/>
    </dgm:pt>
    <dgm:pt modelId="{AB144E95-E2AA-430B-870C-A44D04CCB5A8}" type="pres">
      <dgm:prSet presAssocID="{BF05D8EE-4413-4737-8721-DAF10D6CAB04}" presName="space" presStyleCnt="0"/>
      <dgm:spPr/>
    </dgm:pt>
    <dgm:pt modelId="{D0A9E9B9-B6D2-49AA-91D6-7CE223E637D0}" type="pres">
      <dgm:prSet presAssocID="{9E838AE2-4659-4603-ABC8-58DF4222C0D4}" presName="composite" presStyleCnt="0"/>
      <dgm:spPr/>
    </dgm:pt>
    <dgm:pt modelId="{0EE416CF-D8AE-41BD-BF35-9148040E1274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559A9A18-D6AE-4459-8C7F-A17CAB50744A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F54B493-FCA8-4A1F-A2B1-FCB26CA9C396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73F5E39-8993-4D6C-9D92-8E8F41E329B8}" type="pres">
      <dgm:prSet presAssocID="{9E838AE2-4659-4603-ABC8-58DF4222C0D4}" presName="EmptyPlaceHolder" presStyleCnt="0"/>
      <dgm:spPr/>
    </dgm:pt>
  </dgm:ptLst>
  <dgm:cxnLst>
    <dgm:cxn modelId="{20190A0D-EF75-4224-80CC-FC8EBDEF2138}" type="presOf" srcId="{C8E903CE-0CFD-4D68-A857-80E14557005E}" destId="{7F54B493-FCA8-4A1F-A2B1-FCB26CA9C396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993A834D-F9E7-487D-A46B-FD9A309F5C59}" type="presOf" srcId="{04A40292-9119-41B2-B968-7B651F20675D}" destId="{1D84544C-5924-422B-9546-A86AE4927E4C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DB636DF2-EC68-445F-B7E9-11D2D9235026}" type="presOf" srcId="{9E838AE2-4659-4603-ABC8-58DF4222C0D4}" destId="{559A9A18-D6AE-4459-8C7F-A17CAB50744A}" srcOrd="0" destOrd="0" presId="urn:microsoft.com/office/officeart/2016/7/layout/AccentHomeChevronProcess"/>
    <dgm:cxn modelId="{10122CFA-F2C6-4519-A06A-6ABCC8B80C59}" type="presOf" srcId="{32CCB050-072A-41BF-BE1B-388CF53E5629}" destId="{B8046455-4EBB-40A8-838B-B584850A8B8E}" srcOrd="0" destOrd="0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76487C60-81CC-4808-A6F6-74C757E56AA2}" type="presParOf" srcId="{594BF422-752C-42F3-A230-3D0E6AE9A886}" destId="{F5592489-4EC4-4CD3-8C9F-861313656D99}" srcOrd="5" destOrd="0" presId="urn:microsoft.com/office/officeart/2016/7/layout/AccentHomeChevronProcess"/>
    <dgm:cxn modelId="{DF11AE77-7C6F-4023-B9CA-C466C92E9683}" type="presParOf" srcId="{594BF422-752C-42F3-A230-3D0E6AE9A886}" destId="{62262EA1-D674-4DE8-B444-FEC3F6748520}" srcOrd="6" destOrd="0" presId="urn:microsoft.com/office/officeart/2016/7/layout/AccentHomeChevronProcess"/>
    <dgm:cxn modelId="{18CDA0B2-B372-4A35-AE00-5304AC3837D3}" type="presParOf" srcId="{62262EA1-D674-4DE8-B444-FEC3F6748520}" destId="{7BF6E820-C6E3-4E2C-BB23-ADF9AD641C6B}" srcOrd="0" destOrd="0" presId="urn:microsoft.com/office/officeart/2016/7/layout/AccentHomeChevronProcess"/>
    <dgm:cxn modelId="{0DF47D5B-8611-4D8E-928B-AA2D5766C18B}" type="presParOf" srcId="{62262EA1-D674-4DE8-B444-FEC3F6748520}" destId="{B8046455-4EBB-40A8-838B-B584850A8B8E}" srcOrd="1" destOrd="0" presId="urn:microsoft.com/office/officeart/2016/7/layout/AccentHomeChevronProcess"/>
    <dgm:cxn modelId="{7C4A88D9-8926-4433-834A-47C1FDDF722F}" type="presParOf" srcId="{62262EA1-D674-4DE8-B444-FEC3F6748520}" destId="{1D84544C-5924-422B-9546-A86AE4927E4C}" srcOrd="2" destOrd="0" presId="urn:microsoft.com/office/officeart/2016/7/layout/AccentHomeChevronProcess"/>
    <dgm:cxn modelId="{43D30544-AB0A-43E8-A43D-B1F41277B0F8}" type="presParOf" srcId="{62262EA1-D674-4DE8-B444-FEC3F6748520}" destId="{ED05E404-1B63-4FC9-A7B8-277860DEBCD0}" srcOrd="3" destOrd="0" presId="urn:microsoft.com/office/officeart/2016/7/layout/AccentHomeChevronProcess"/>
    <dgm:cxn modelId="{6BC4A82E-C8CE-405D-BE38-CA09533ECB3A}" type="presParOf" srcId="{594BF422-752C-42F3-A230-3D0E6AE9A886}" destId="{AB144E95-E2AA-430B-870C-A44D04CCB5A8}" srcOrd="7" destOrd="0" presId="urn:microsoft.com/office/officeart/2016/7/layout/AccentHomeChevronProcess"/>
    <dgm:cxn modelId="{B07B5F95-29F3-4EBA-881F-2F9C82CD9290}" type="presParOf" srcId="{594BF422-752C-42F3-A230-3D0E6AE9A886}" destId="{D0A9E9B9-B6D2-49AA-91D6-7CE223E637D0}" srcOrd="8" destOrd="0" presId="urn:microsoft.com/office/officeart/2016/7/layout/AccentHomeChevronProcess"/>
    <dgm:cxn modelId="{6DCE379C-942E-4A9E-8128-B2C269A9781F}" type="presParOf" srcId="{D0A9E9B9-B6D2-49AA-91D6-7CE223E637D0}" destId="{0EE416CF-D8AE-41BD-BF35-9148040E1274}" srcOrd="0" destOrd="0" presId="urn:microsoft.com/office/officeart/2016/7/layout/AccentHomeChevronProcess"/>
    <dgm:cxn modelId="{FE2C896A-6834-4EDF-8664-05B479C8F0ED}" type="presParOf" srcId="{D0A9E9B9-B6D2-49AA-91D6-7CE223E637D0}" destId="{559A9A18-D6AE-4459-8C7F-A17CAB50744A}" srcOrd="1" destOrd="0" presId="urn:microsoft.com/office/officeart/2016/7/layout/AccentHomeChevronProcess"/>
    <dgm:cxn modelId="{10CD1AE1-F5D1-4C7E-9DFC-2BC8AB439A36}" type="presParOf" srcId="{D0A9E9B9-B6D2-49AA-91D6-7CE223E637D0}" destId="{7F54B493-FCA8-4A1F-A2B1-FCB26CA9C396}" srcOrd="2" destOrd="0" presId="urn:microsoft.com/office/officeart/2016/7/layout/AccentHomeChevronProcess"/>
    <dgm:cxn modelId="{3BA0BF32-4C4F-4617-8C77-FB7B13572D62}" type="presParOf" srcId="{D0A9E9B9-B6D2-49AA-91D6-7CE223E637D0}" destId="{D73F5E39-8993-4D6C-9D92-8E8F41E329B8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26312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91" y="2939811"/>
          <a:ext cx="2230557" cy="678418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091" y="2939811"/>
        <a:ext cx="2145755" cy="678418"/>
      </dsp:txXfrm>
    </dsp:sp>
    <dsp:sp modelId="{810D7AA7-A541-4507-BE7F-36CCF210089F}">
      <dsp:nvSpPr>
        <dsp:cNvPr id="0" name=""/>
        <dsp:cNvSpPr/>
      </dsp:nvSpPr>
      <dsp:spPr>
        <a:xfrm>
          <a:off x="18053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Font typeface="+mj-lt"/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Customize class and category </a:t>
          </a:r>
          <a:r>
            <a:rPr lang="en-US" sz="1200" kern="1200" dirty="0" err="1">
              <a:solidFill>
                <a:srgbClr val="666666"/>
              </a:solidFill>
              <a:latin typeface="+mn-lt"/>
              <a:ea typeface="+mn-ea"/>
              <a:cs typeface="+mn-cs"/>
            </a:rPr>
            <a:t>Treeview</a:t>
          </a: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 and load template structure</a:t>
          </a:r>
        </a:p>
      </dsp:txBody>
      <dsp:txXfrm>
        <a:off x="180536" y="1011624"/>
        <a:ext cx="1811213" cy="1414065"/>
      </dsp:txXfrm>
    </dsp:sp>
    <dsp:sp modelId="{E41E7729-FD3F-426D-804C-45BD60BD762D}">
      <dsp:nvSpPr>
        <dsp:cNvPr id="0" name=""/>
        <dsp:cNvSpPr/>
      </dsp:nvSpPr>
      <dsp:spPr>
        <a:xfrm rot="5400000">
          <a:off x="119271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21121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290726" y="2939811"/>
        <a:ext cx="1891348" cy="678418"/>
      </dsp:txXfrm>
    </dsp:sp>
    <dsp:sp modelId="{5E07F9E4-149C-4A89-848F-4ABDD305F0C5}">
      <dsp:nvSpPr>
        <dsp:cNvPr id="0" name=""/>
        <dsp:cNvSpPr/>
      </dsp:nvSpPr>
      <dsp:spPr>
        <a:xfrm>
          <a:off x="229956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Display component attributes (MPN, Package) in dedicated section</a:t>
          </a:r>
        </a:p>
      </dsp:txBody>
      <dsp:txXfrm>
        <a:off x="2299566" y="1011624"/>
        <a:ext cx="1811213" cy="1414065"/>
      </dsp:txXfrm>
    </dsp:sp>
    <dsp:sp modelId="{473F2067-7126-4D56-A328-5A8CFD3D8D52}">
      <dsp:nvSpPr>
        <dsp:cNvPr id="0" name=""/>
        <dsp:cNvSpPr/>
      </dsp:nvSpPr>
      <dsp:spPr>
        <a:xfrm rot="5400000">
          <a:off x="331174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4015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409757" y="2939811"/>
        <a:ext cx="1891348" cy="678418"/>
      </dsp:txXfrm>
    </dsp:sp>
    <dsp:sp modelId="{FD7B29F2-0D66-4B4B-BC8A-82DA23575305}">
      <dsp:nvSpPr>
        <dsp:cNvPr id="0" name=""/>
        <dsp:cNvSpPr/>
      </dsp:nvSpPr>
      <dsp:spPr>
        <a:xfrm>
          <a:off x="441859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Export functionality to given data structure (ECS/A2MAC1)</a:t>
          </a:r>
        </a:p>
      </dsp:txBody>
      <dsp:txXfrm>
        <a:off x="4418596" y="1011624"/>
        <a:ext cx="1811213" cy="1414065"/>
      </dsp:txXfrm>
    </dsp:sp>
    <dsp:sp modelId="{7BF6E820-C6E3-4E2C-BB23-ADF9AD641C6B}">
      <dsp:nvSpPr>
        <dsp:cNvPr id="0" name=""/>
        <dsp:cNvSpPr/>
      </dsp:nvSpPr>
      <dsp:spPr>
        <a:xfrm rot="5400000">
          <a:off x="543077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46455-4EBB-40A8-838B-B584850A8B8E}">
      <dsp:nvSpPr>
        <dsp:cNvPr id="0" name=""/>
        <dsp:cNvSpPr/>
      </dsp:nvSpPr>
      <dsp:spPr>
        <a:xfrm>
          <a:off x="635918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528787" y="2939811"/>
        <a:ext cx="1891348" cy="678418"/>
      </dsp:txXfrm>
    </dsp:sp>
    <dsp:sp modelId="{1D84544C-5924-422B-9546-A86AE4927E4C}">
      <dsp:nvSpPr>
        <dsp:cNvPr id="0" name=""/>
        <dsp:cNvSpPr/>
      </dsp:nvSpPr>
      <dsp:spPr>
        <a:xfrm>
          <a:off x="653762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Improve export functionality of detail pictures</a:t>
          </a:r>
        </a:p>
      </dsp:txBody>
      <dsp:txXfrm>
        <a:off x="6537626" y="1011624"/>
        <a:ext cx="1811213" cy="1414065"/>
      </dsp:txXfrm>
    </dsp:sp>
    <dsp:sp modelId="{0EE416CF-D8AE-41BD-BF35-9148040E1274}">
      <dsp:nvSpPr>
        <dsp:cNvPr id="0" name=""/>
        <dsp:cNvSpPr/>
      </dsp:nvSpPr>
      <dsp:spPr>
        <a:xfrm rot="5400000">
          <a:off x="7549807" y="1832962"/>
          <a:ext cx="2035254" cy="17844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A9A18-D6AE-4459-8C7F-A17CAB50744A}">
      <dsp:nvSpPr>
        <dsp:cNvPr id="0" name=""/>
        <dsp:cNvSpPr/>
      </dsp:nvSpPr>
      <dsp:spPr>
        <a:xfrm>
          <a:off x="8478212" y="2939811"/>
          <a:ext cx="2230557" cy="678418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700" b="1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647817" y="2939811"/>
        <a:ext cx="1891348" cy="678418"/>
      </dsp:txXfrm>
    </dsp:sp>
    <dsp:sp modelId="{7F54B493-FCA8-4A1F-A2B1-FCB26CA9C396}">
      <dsp:nvSpPr>
        <dsp:cNvPr id="0" name=""/>
        <dsp:cNvSpPr/>
      </dsp:nvSpPr>
      <dsp:spPr>
        <a:xfrm>
          <a:off x="8656656" y="1011624"/>
          <a:ext cx="1811213" cy="1414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solidFill>
                <a:srgbClr val="666666"/>
              </a:solidFill>
              <a:latin typeface="+mn-lt"/>
              <a:ea typeface="+mn-ea"/>
              <a:cs typeface="+mn-cs"/>
            </a:rPr>
            <a:t>Further customization after test phase</a:t>
          </a:r>
        </a:p>
      </dsp:txBody>
      <dsp:txXfrm>
        <a:off x="8656656" y="1011624"/>
        <a:ext cx="1811213" cy="1414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9FF8-C8E4-44A0-A104-C3740A55E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3E3F0-B327-4B95-9888-07ABD7A5B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0AF06-8947-4B79-AF40-AD026C0C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B6981-8B7B-4BA4-8200-F0568F77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0A7A4-2157-4406-AEFC-BD864481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29CCF-8B85-4333-AF26-5DDA6D26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189C73-F433-421E-B1F0-A926E84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EF241-C351-4E78-BBBD-1972062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A75BE2-348E-41EB-8F9A-97693D16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488AF1-1F20-470A-8280-D740019A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7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F94D8B-2295-4D1F-88E9-48BE0F9C5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E1D2C1-D0CE-4C23-B053-4022F75E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4DF16-B9FD-4F1A-917D-1CD9F1D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F12E4-B6CF-4123-8612-8FB0047B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B6D83E-3A15-4193-97C4-ED096A1C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6154-BEB6-4677-AE08-90884EC2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6808C-B7B0-4C10-A980-37946AA5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C52EB-216B-4489-B5E3-50CDD74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EDD41-515C-4AEC-AB55-B6D96DED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F7A4A-B411-4BDF-8FD0-AAA6BA7A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2A740-1853-416E-BF0D-FCC98D2B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ADB9A-D92B-4D96-8B5C-424A66A0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9553F-98F3-424F-A741-B1C4C0BE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9A1F4-7E8B-41BE-8253-E3BA190A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620947-31B6-4270-8132-21767137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6D013-557C-4DF7-BF3F-E39745A5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80136-3D57-4AFD-84E5-B1155AD5A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AF58FA-26FF-41F8-B11E-6232B897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30DED5-CBFE-40B2-BEC9-EB8F21CF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602C01-70F3-4425-B19B-281F62B5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96BD87-1B90-4161-A8C4-AA483DEC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9012D-0586-476A-B110-BF8BA145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ACB46D-B822-4FA4-905B-8B1AD847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B1CA6C-3609-4947-9D15-2BBFF6C9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4A0292-8CA0-4289-A6A7-CA30AEE9E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C48569-284B-4585-9BBF-66AE8CB12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BB7219-2167-4F6C-8C17-56E312FA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F2DC7D-361B-4C0A-90EF-97236C89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1D59A3-E7DC-4B14-917E-ADA08E91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0DF9-3735-4EA8-A85C-1990B4F7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867962-79CD-4BD7-A360-06C05CD4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EB87D4-0749-4D0E-8E8F-446DF1D4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09C8CB-BF8C-4B48-9BCD-0E34745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926C3B-4FCA-4C7C-9F28-B08478B0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F2BBD1-1673-4118-B074-80E2BC70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DE1F97-B614-457A-B657-7E75B0C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C3EDE-3704-4E58-B9A1-CD7FC24F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E97C9-91BF-4DAF-B3BA-4E965F5D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47B992-4103-44FA-A63B-AC3F49622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233A35-9AD9-4519-B482-6EB695D8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1A4F6E-C6C0-4B1E-B3C1-1D6FF122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0E0F0-1DD7-4576-8911-6C0072ED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3C589-CE2D-4C90-8082-11456C1D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2087E5-D38C-45ED-A4EA-90455F30F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EF6E0-5DF2-4717-9D33-7E86F4158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8680DC-6F94-482A-8EF5-5B98FDEB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D32980-EEE2-4AA2-A7D3-21D37621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D34655-A3B0-41AF-8524-7D764718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C3AE37-1577-4F87-9516-4B17E75F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585EA-D5D4-4C1C-AC24-5F21EE52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FEDDC-2182-4727-8C80-5A0D5098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E38D-E93E-4393-A6B9-BDCD5BBCB94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78336-E063-47F1-89DD-A84077F67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47EEE6-1D10-4465-81B6-0EB396107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8A5D-D35D-49B2-AFEE-404E683DC7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A5AC-B286-4927-A556-E62F15F9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344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DotDotIC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Timeline/Milestones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3F3F2756-2E70-4E81-9B93-4AC1BABB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167949"/>
              </p:ext>
            </p:extLst>
          </p:nvPr>
        </p:nvGraphicFramePr>
        <p:xfrm>
          <a:off x="681038" y="1785938"/>
          <a:ext cx="1071086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604601A-BEBD-4533-999D-DE1CE4EFD0D2}"/>
              </a:ext>
            </a:extLst>
          </p:cNvPr>
          <p:cNvSpPr/>
          <p:nvPr/>
        </p:nvSpPr>
        <p:spPr>
          <a:xfrm>
            <a:off x="703385" y="1978269"/>
            <a:ext cx="5134707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Days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6CA9763-F11D-49AA-9413-CC8B9429A4CE}"/>
              </a:ext>
            </a:extLst>
          </p:cNvPr>
          <p:cNvSpPr/>
          <p:nvPr/>
        </p:nvSpPr>
        <p:spPr>
          <a:xfrm>
            <a:off x="5978769" y="1978268"/>
            <a:ext cx="4994030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8511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DotDotIC Timeline/Milestones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DotDotIC Timeline/Milestones</dc:title>
  <dc:creator>Georg Stockinger</dc:creator>
  <cp:lastModifiedBy>Georg Stockinger</cp:lastModifiedBy>
  <cp:revision>3</cp:revision>
  <dcterms:created xsi:type="dcterms:W3CDTF">2021-03-02T15:20:23Z</dcterms:created>
  <dcterms:modified xsi:type="dcterms:W3CDTF">2021-03-09T07:11:45Z</dcterms:modified>
</cp:coreProperties>
</file>