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9F98F3-C42E-430C-B807-72A15801FDDC}" v="19" dt="2021-02-24T15:13:59.1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 Stockinger" userId="d56b5d3c-9655-48ab-a66f-fd9f04355f19" providerId="ADAL" clId="{D49F98F3-C42E-430C-B807-72A15801FDDC}"/>
    <pc:docChg chg="undo custSel addSld modSld sldOrd">
      <pc:chgData name="Georg Stockinger" userId="d56b5d3c-9655-48ab-a66f-fd9f04355f19" providerId="ADAL" clId="{D49F98F3-C42E-430C-B807-72A15801FDDC}" dt="2021-02-24T15:15:30.133" v="1495" actId="20577"/>
      <pc:docMkLst>
        <pc:docMk/>
      </pc:docMkLst>
      <pc:sldChg chg="addSp delSp modSp new mod ord">
        <pc:chgData name="Georg Stockinger" userId="d56b5d3c-9655-48ab-a66f-fd9f04355f19" providerId="ADAL" clId="{D49F98F3-C42E-430C-B807-72A15801FDDC}" dt="2021-02-24T15:05:02.389" v="846"/>
        <pc:sldMkLst>
          <pc:docMk/>
          <pc:sldMk cId="4133647062" sldId="256"/>
        </pc:sldMkLst>
        <pc:spChg chg="del">
          <ac:chgData name="Georg Stockinger" userId="d56b5d3c-9655-48ab-a66f-fd9f04355f19" providerId="ADAL" clId="{D49F98F3-C42E-430C-B807-72A15801FDDC}" dt="2021-02-23T11:15:10.756" v="1" actId="478"/>
          <ac:spMkLst>
            <pc:docMk/>
            <pc:sldMk cId="4133647062" sldId="256"/>
            <ac:spMk id="2" creationId="{07D4D347-F4C0-46C4-B0C1-08FD0CAA1D6C}"/>
          </ac:spMkLst>
        </pc:spChg>
        <pc:spChg chg="del">
          <ac:chgData name="Georg Stockinger" userId="d56b5d3c-9655-48ab-a66f-fd9f04355f19" providerId="ADAL" clId="{D49F98F3-C42E-430C-B807-72A15801FDDC}" dt="2021-02-23T11:15:13.046" v="2" actId="478"/>
          <ac:spMkLst>
            <pc:docMk/>
            <pc:sldMk cId="4133647062" sldId="256"/>
            <ac:spMk id="3" creationId="{C79ECF1D-2387-4310-8A18-EE1974C55FC7}"/>
          </ac:spMkLst>
        </pc:spChg>
        <pc:spChg chg="add mod">
          <ac:chgData name="Georg Stockinger" userId="d56b5d3c-9655-48ab-a66f-fd9f04355f19" providerId="ADAL" clId="{D49F98F3-C42E-430C-B807-72A15801FDDC}" dt="2021-02-23T11:16:22.576" v="19" actId="242"/>
          <ac:spMkLst>
            <pc:docMk/>
            <pc:sldMk cId="4133647062" sldId="256"/>
            <ac:spMk id="4" creationId="{00349A39-7C90-4764-9392-964FBC59DE23}"/>
          </ac:spMkLst>
        </pc:spChg>
        <pc:spChg chg="add del mod">
          <ac:chgData name="Georg Stockinger" userId="d56b5d3c-9655-48ab-a66f-fd9f04355f19" providerId="ADAL" clId="{D49F98F3-C42E-430C-B807-72A15801FDDC}" dt="2021-02-23T11:16:25.286" v="22"/>
          <ac:spMkLst>
            <pc:docMk/>
            <pc:sldMk cId="4133647062" sldId="256"/>
            <ac:spMk id="5" creationId="{863724AC-73D9-4484-9079-B6F8752821F1}"/>
          </ac:spMkLst>
        </pc:spChg>
        <pc:spChg chg="add mod ord">
          <ac:chgData name="Georg Stockinger" userId="d56b5d3c-9655-48ab-a66f-fd9f04355f19" providerId="ADAL" clId="{D49F98F3-C42E-430C-B807-72A15801FDDC}" dt="2021-02-23T11:56:14.724" v="220" actId="20577"/>
          <ac:spMkLst>
            <pc:docMk/>
            <pc:sldMk cId="4133647062" sldId="256"/>
            <ac:spMk id="6" creationId="{89A3768D-A529-45FD-B9F4-0985A20755E8}"/>
          </ac:spMkLst>
        </pc:spChg>
        <pc:spChg chg="add mod">
          <ac:chgData name="Georg Stockinger" userId="d56b5d3c-9655-48ab-a66f-fd9f04355f19" providerId="ADAL" clId="{D49F98F3-C42E-430C-B807-72A15801FDDC}" dt="2021-02-23T11:57:22.714" v="282" actId="20577"/>
          <ac:spMkLst>
            <pc:docMk/>
            <pc:sldMk cId="4133647062" sldId="256"/>
            <ac:spMk id="7" creationId="{008D8EB0-5D47-4926-946E-FADDFBB9F9B1}"/>
          </ac:spMkLst>
        </pc:spChg>
        <pc:spChg chg="add mod">
          <ac:chgData name="Georg Stockinger" userId="d56b5d3c-9655-48ab-a66f-fd9f04355f19" providerId="ADAL" clId="{D49F98F3-C42E-430C-B807-72A15801FDDC}" dt="2021-02-23T11:56:35.953" v="221" actId="404"/>
          <ac:spMkLst>
            <pc:docMk/>
            <pc:sldMk cId="4133647062" sldId="256"/>
            <ac:spMk id="8" creationId="{C2F1902A-4060-4813-B39E-07F254DECADB}"/>
          </ac:spMkLst>
        </pc:spChg>
      </pc:sldChg>
      <pc:sldChg chg="addSp delSp modSp new mod">
        <pc:chgData name="Georg Stockinger" userId="d56b5d3c-9655-48ab-a66f-fd9f04355f19" providerId="ADAL" clId="{D49F98F3-C42E-430C-B807-72A15801FDDC}" dt="2021-02-24T15:14:26.218" v="1408" actId="1076"/>
        <pc:sldMkLst>
          <pc:docMk/>
          <pc:sldMk cId="195298810" sldId="257"/>
        </pc:sldMkLst>
        <pc:spChg chg="mod">
          <ac:chgData name="Georg Stockinger" userId="d56b5d3c-9655-48ab-a66f-fd9f04355f19" providerId="ADAL" clId="{D49F98F3-C42E-430C-B807-72A15801FDDC}" dt="2021-02-23T12:24:05.162" v="304" actId="3062"/>
          <ac:spMkLst>
            <pc:docMk/>
            <pc:sldMk cId="195298810" sldId="257"/>
            <ac:spMk id="2" creationId="{98F45768-FA86-43AC-8B15-4EA4A3DF7BBF}"/>
          </ac:spMkLst>
        </pc:spChg>
        <pc:spChg chg="del">
          <ac:chgData name="Georg Stockinger" userId="d56b5d3c-9655-48ab-a66f-fd9f04355f19" providerId="ADAL" clId="{D49F98F3-C42E-430C-B807-72A15801FDDC}" dt="2021-02-23T12:23:55.892" v="300" actId="478"/>
          <ac:spMkLst>
            <pc:docMk/>
            <pc:sldMk cId="195298810" sldId="257"/>
            <ac:spMk id="3" creationId="{9E3CA7F6-EA1B-478F-B747-F910EE15C6E2}"/>
          </ac:spMkLst>
        </pc:spChg>
        <pc:spChg chg="add del mod">
          <ac:chgData name="Georg Stockinger" userId="d56b5d3c-9655-48ab-a66f-fd9f04355f19" providerId="ADAL" clId="{D49F98F3-C42E-430C-B807-72A15801FDDC}" dt="2021-02-24T15:10:18.590" v="1105" actId="478"/>
          <ac:spMkLst>
            <pc:docMk/>
            <pc:sldMk cId="195298810" sldId="257"/>
            <ac:spMk id="6" creationId="{17E017D6-426E-4404-8EA4-A96123450BEF}"/>
          </ac:spMkLst>
        </pc:spChg>
        <pc:spChg chg="add mod">
          <ac:chgData name="Georg Stockinger" userId="d56b5d3c-9655-48ab-a66f-fd9f04355f19" providerId="ADAL" clId="{D49F98F3-C42E-430C-B807-72A15801FDDC}" dt="2021-02-24T15:10:41.599" v="1109" actId="1076"/>
          <ac:spMkLst>
            <pc:docMk/>
            <pc:sldMk cId="195298810" sldId="257"/>
            <ac:spMk id="11" creationId="{FD332CFF-5A9E-4BEE-AD71-157C4FB0241C}"/>
          </ac:spMkLst>
        </pc:spChg>
        <pc:spChg chg="add del mod">
          <ac:chgData name="Georg Stockinger" userId="d56b5d3c-9655-48ab-a66f-fd9f04355f19" providerId="ADAL" clId="{D49F98F3-C42E-430C-B807-72A15801FDDC}" dt="2021-02-24T15:07:42.980" v="991" actId="478"/>
          <ac:spMkLst>
            <pc:docMk/>
            <pc:sldMk cId="195298810" sldId="257"/>
            <ac:spMk id="13" creationId="{B4753A0C-0C59-4DAA-A710-941B981FA240}"/>
          </ac:spMkLst>
        </pc:spChg>
        <pc:spChg chg="add mod">
          <ac:chgData name="Georg Stockinger" userId="d56b5d3c-9655-48ab-a66f-fd9f04355f19" providerId="ADAL" clId="{D49F98F3-C42E-430C-B807-72A15801FDDC}" dt="2021-02-24T15:09:37.031" v="1096" actId="113"/>
          <ac:spMkLst>
            <pc:docMk/>
            <pc:sldMk cId="195298810" sldId="257"/>
            <ac:spMk id="16" creationId="{17014ACF-F97E-4F8C-BA40-643751D83ECB}"/>
          </ac:spMkLst>
        </pc:spChg>
        <pc:spChg chg="add mod">
          <ac:chgData name="Georg Stockinger" userId="d56b5d3c-9655-48ab-a66f-fd9f04355f19" providerId="ADAL" clId="{D49F98F3-C42E-430C-B807-72A15801FDDC}" dt="2021-02-24T15:14:26.218" v="1408" actId="1076"/>
          <ac:spMkLst>
            <pc:docMk/>
            <pc:sldMk cId="195298810" sldId="257"/>
            <ac:spMk id="18" creationId="{0B73D951-0A49-4082-AD57-DEA15CCA7B54}"/>
          </ac:spMkLst>
        </pc:spChg>
        <pc:spChg chg="add mod">
          <ac:chgData name="Georg Stockinger" userId="d56b5d3c-9655-48ab-a66f-fd9f04355f19" providerId="ADAL" clId="{D49F98F3-C42E-430C-B807-72A15801FDDC}" dt="2021-02-24T15:09:46.808" v="1098" actId="1076"/>
          <ac:spMkLst>
            <pc:docMk/>
            <pc:sldMk cId="195298810" sldId="257"/>
            <ac:spMk id="21" creationId="{65EC4833-D3C8-4CBC-A5F3-A2DF115CC061}"/>
          </ac:spMkLst>
        </pc:spChg>
        <pc:spChg chg="add mod">
          <ac:chgData name="Georg Stockinger" userId="d56b5d3c-9655-48ab-a66f-fd9f04355f19" providerId="ADAL" clId="{D49F98F3-C42E-430C-B807-72A15801FDDC}" dt="2021-02-24T15:12:04.300" v="1209" actId="113"/>
          <ac:spMkLst>
            <pc:docMk/>
            <pc:sldMk cId="195298810" sldId="257"/>
            <ac:spMk id="22" creationId="{2A7F9A6F-7396-47AB-BE35-AD23F1C9F88B}"/>
          </ac:spMkLst>
        </pc:spChg>
        <pc:spChg chg="add mod">
          <ac:chgData name="Georg Stockinger" userId="d56b5d3c-9655-48ab-a66f-fd9f04355f19" providerId="ADAL" clId="{D49F98F3-C42E-430C-B807-72A15801FDDC}" dt="2021-02-24T15:10:51.010" v="1114" actId="113"/>
          <ac:spMkLst>
            <pc:docMk/>
            <pc:sldMk cId="195298810" sldId="257"/>
            <ac:spMk id="24" creationId="{3F242F1B-9D29-450E-9697-461473357FD3}"/>
          </ac:spMkLst>
        </pc:spChg>
        <pc:spChg chg="add del mod">
          <ac:chgData name="Georg Stockinger" userId="d56b5d3c-9655-48ab-a66f-fd9f04355f19" providerId="ADAL" clId="{D49F98F3-C42E-430C-B807-72A15801FDDC}" dt="2021-02-24T15:08:54.310" v="1057" actId="478"/>
          <ac:spMkLst>
            <pc:docMk/>
            <pc:sldMk cId="195298810" sldId="257"/>
            <ac:spMk id="26" creationId="{2CD38AFA-EC4E-49DF-9215-F2C511B2A76A}"/>
          </ac:spMkLst>
        </pc:spChg>
        <pc:spChg chg="add mod">
          <ac:chgData name="Georg Stockinger" userId="d56b5d3c-9655-48ab-a66f-fd9f04355f19" providerId="ADAL" clId="{D49F98F3-C42E-430C-B807-72A15801FDDC}" dt="2021-02-24T15:11:31.240" v="1176" actId="1076"/>
          <ac:spMkLst>
            <pc:docMk/>
            <pc:sldMk cId="195298810" sldId="257"/>
            <ac:spMk id="28" creationId="{EA1729E4-0EB4-4F8B-8260-9E47F7280C3A}"/>
          </ac:spMkLst>
        </pc:spChg>
        <pc:spChg chg="add mod">
          <ac:chgData name="Georg Stockinger" userId="d56b5d3c-9655-48ab-a66f-fd9f04355f19" providerId="ADAL" clId="{D49F98F3-C42E-430C-B807-72A15801FDDC}" dt="2021-02-24T15:10:15.249" v="1104" actId="1582"/>
          <ac:spMkLst>
            <pc:docMk/>
            <pc:sldMk cId="195298810" sldId="257"/>
            <ac:spMk id="29" creationId="{EAC1E357-DFEC-4C57-8438-7F1021D52006}"/>
          </ac:spMkLst>
        </pc:spChg>
        <pc:spChg chg="add mod">
          <ac:chgData name="Georg Stockinger" userId="d56b5d3c-9655-48ab-a66f-fd9f04355f19" providerId="ADAL" clId="{D49F98F3-C42E-430C-B807-72A15801FDDC}" dt="2021-02-24T15:10:29.590" v="1108" actId="1076"/>
          <ac:spMkLst>
            <pc:docMk/>
            <pc:sldMk cId="195298810" sldId="257"/>
            <ac:spMk id="30" creationId="{EB515F22-9E11-4EF2-ACD3-BCC9382AF4D1}"/>
          </ac:spMkLst>
        </pc:spChg>
        <pc:picChg chg="add mod ord">
          <ac:chgData name="Georg Stockinger" userId="d56b5d3c-9655-48ab-a66f-fd9f04355f19" providerId="ADAL" clId="{D49F98F3-C42E-430C-B807-72A15801FDDC}" dt="2021-02-24T15:09:57.518" v="1101" actId="167"/>
          <ac:picMkLst>
            <pc:docMk/>
            <pc:sldMk cId="195298810" sldId="257"/>
            <ac:picMk id="5" creationId="{D6B3D590-C107-4033-A06C-9B0B12081715}"/>
          </ac:picMkLst>
        </pc:picChg>
        <pc:cxnChg chg="add del">
          <ac:chgData name="Georg Stockinger" userId="d56b5d3c-9655-48ab-a66f-fd9f04355f19" providerId="ADAL" clId="{D49F98F3-C42E-430C-B807-72A15801FDDC}" dt="2021-02-23T12:24:50.522" v="310" actId="11529"/>
          <ac:cxnSpMkLst>
            <pc:docMk/>
            <pc:sldMk cId="195298810" sldId="257"/>
            <ac:cxnSpMk id="8" creationId="{F127D578-7F5A-4EFE-9020-B7ED72F1D668}"/>
          </ac:cxnSpMkLst>
        </pc:cxnChg>
        <pc:cxnChg chg="add mod">
          <ac:chgData name="Georg Stockinger" userId="d56b5d3c-9655-48ab-a66f-fd9f04355f19" providerId="ADAL" clId="{D49F98F3-C42E-430C-B807-72A15801FDDC}" dt="2021-02-24T15:10:41.599" v="1109" actId="1076"/>
          <ac:cxnSpMkLst>
            <pc:docMk/>
            <pc:sldMk cId="195298810" sldId="257"/>
            <ac:cxnSpMk id="10" creationId="{DFC9B8D0-5471-4E28-80DC-2DAE2227F466}"/>
          </ac:cxnSpMkLst>
        </pc:cxnChg>
        <pc:cxnChg chg="add del mod">
          <ac:chgData name="Georg Stockinger" userId="d56b5d3c-9655-48ab-a66f-fd9f04355f19" providerId="ADAL" clId="{D49F98F3-C42E-430C-B807-72A15801FDDC}" dt="2021-02-24T15:07:41.870" v="990" actId="478"/>
          <ac:cxnSpMkLst>
            <pc:docMk/>
            <pc:sldMk cId="195298810" sldId="257"/>
            <ac:cxnSpMk id="12" creationId="{AA7C7891-2688-4F12-A949-C072D62ED184}"/>
          </ac:cxnSpMkLst>
        </pc:cxnChg>
        <pc:cxnChg chg="add mod">
          <ac:chgData name="Georg Stockinger" userId="d56b5d3c-9655-48ab-a66f-fd9f04355f19" providerId="ADAL" clId="{D49F98F3-C42E-430C-B807-72A15801FDDC}" dt="2021-02-24T15:09:19.160" v="1062" actId="1076"/>
          <ac:cxnSpMkLst>
            <pc:docMk/>
            <pc:sldMk cId="195298810" sldId="257"/>
            <ac:cxnSpMk id="15" creationId="{2172AB75-A82D-4373-B503-343882545A99}"/>
          </ac:cxnSpMkLst>
        </pc:cxnChg>
        <pc:cxnChg chg="add mod">
          <ac:chgData name="Georg Stockinger" userId="d56b5d3c-9655-48ab-a66f-fd9f04355f19" providerId="ADAL" clId="{D49F98F3-C42E-430C-B807-72A15801FDDC}" dt="2021-02-24T15:14:26.218" v="1408" actId="1076"/>
          <ac:cxnSpMkLst>
            <pc:docMk/>
            <pc:sldMk cId="195298810" sldId="257"/>
            <ac:cxnSpMk id="17" creationId="{B7184D5E-67C7-4245-BF32-5385C5D2ACB9}"/>
          </ac:cxnSpMkLst>
        </pc:cxnChg>
        <pc:cxnChg chg="add mod">
          <ac:chgData name="Georg Stockinger" userId="d56b5d3c-9655-48ab-a66f-fd9f04355f19" providerId="ADAL" clId="{D49F98F3-C42E-430C-B807-72A15801FDDC}" dt="2021-02-24T15:12:08.999" v="1211" actId="14100"/>
          <ac:cxnSpMkLst>
            <pc:docMk/>
            <pc:sldMk cId="195298810" sldId="257"/>
            <ac:cxnSpMk id="19" creationId="{03229EC6-9DEA-4A60-91B1-58888696CA82}"/>
          </ac:cxnSpMkLst>
        </pc:cxnChg>
        <pc:cxnChg chg="add mod">
          <ac:chgData name="Georg Stockinger" userId="d56b5d3c-9655-48ab-a66f-fd9f04355f19" providerId="ADAL" clId="{D49F98F3-C42E-430C-B807-72A15801FDDC}" dt="2021-02-24T15:09:53.349" v="1100" actId="14100"/>
          <ac:cxnSpMkLst>
            <pc:docMk/>
            <pc:sldMk cId="195298810" sldId="257"/>
            <ac:cxnSpMk id="20" creationId="{94FEA9B7-AB02-460B-8219-533480D45CA1}"/>
          </ac:cxnSpMkLst>
        </pc:cxnChg>
        <pc:cxnChg chg="add mod">
          <ac:chgData name="Georg Stockinger" userId="d56b5d3c-9655-48ab-a66f-fd9f04355f19" providerId="ADAL" clId="{D49F98F3-C42E-430C-B807-72A15801FDDC}" dt="2021-02-24T15:10:56.940" v="1116" actId="14100"/>
          <ac:cxnSpMkLst>
            <pc:docMk/>
            <pc:sldMk cId="195298810" sldId="257"/>
            <ac:cxnSpMk id="23" creationId="{71945D6A-1581-4248-BAC7-E8BB050995C6}"/>
          </ac:cxnSpMkLst>
        </pc:cxnChg>
        <pc:cxnChg chg="add del mod">
          <ac:chgData name="Georg Stockinger" userId="d56b5d3c-9655-48ab-a66f-fd9f04355f19" providerId="ADAL" clId="{D49F98F3-C42E-430C-B807-72A15801FDDC}" dt="2021-02-24T15:08:55.590" v="1058" actId="478"/>
          <ac:cxnSpMkLst>
            <pc:docMk/>
            <pc:sldMk cId="195298810" sldId="257"/>
            <ac:cxnSpMk id="25" creationId="{8BB07830-E32A-4780-BD95-C1716B5A671E}"/>
          </ac:cxnSpMkLst>
        </pc:cxnChg>
        <pc:cxnChg chg="add mod">
          <ac:chgData name="Georg Stockinger" userId="d56b5d3c-9655-48ab-a66f-fd9f04355f19" providerId="ADAL" clId="{D49F98F3-C42E-430C-B807-72A15801FDDC}" dt="2021-02-24T15:11:07.619" v="1120" actId="14100"/>
          <ac:cxnSpMkLst>
            <pc:docMk/>
            <pc:sldMk cId="195298810" sldId="257"/>
            <ac:cxnSpMk id="27" creationId="{81BC60AF-8DE9-492B-8920-B9B38AC7C0BE}"/>
          </ac:cxnSpMkLst>
        </pc:cxnChg>
      </pc:sldChg>
      <pc:sldChg chg="addSp delSp modSp new mod">
        <pc:chgData name="Georg Stockinger" userId="d56b5d3c-9655-48ab-a66f-fd9f04355f19" providerId="ADAL" clId="{D49F98F3-C42E-430C-B807-72A15801FDDC}" dt="2021-02-24T15:15:30.133" v="1495" actId="20577"/>
        <pc:sldMkLst>
          <pc:docMk/>
          <pc:sldMk cId="747505802" sldId="258"/>
        </pc:sldMkLst>
        <pc:spChg chg="del">
          <ac:chgData name="Georg Stockinger" userId="d56b5d3c-9655-48ab-a66f-fd9f04355f19" providerId="ADAL" clId="{D49F98F3-C42E-430C-B807-72A15801FDDC}" dt="2021-02-24T15:05:21.520" v="849" actId="478"/>
          <ac:spMkLst>
            <pc:docMk/>
            <pc:sldMk cId="747505802" sldId="258"/>
            <ac:spMk id="2" creationId="{4DA99842-F03E-4569-9C1B-B34122DD1FF2}"/>
          </ac:spMkLst>
        </pc:spChg>
        <pc:spChg chg="del">
          <ac:chgData name="Georg Stockinger" userId="d56b5d3c-9655-48ab-a66f-fd9f04355f19" providerId="ADAL" clId="{D49F98F3-C42E-430C-B807-72A15801FDDC}" dt="2021-02-24T15:05:22.279" v="850" actId="478"/>
          <ac:spMkLst>
            <pc:docMk/>
            <pc:sldMk cId="747505802" sldId="258"/>
            <ac:spMk id="3" creationId="{0D552678-FB06-4EDD-BB6F-FC5C1803BB75}"/>
          </ac:spMkLst>
        </pc:spChg>
        <pc:spChg chg="add mod">
          <ac:chgData name="Georg Stockinger" userId="d56b5d3c-9655-48ab-a66f-fd9f04355f19" providerId="ADAL" clId="{D49F98F3-C42E-430C-B807-72A15801FDDC}" dt="2021-02-24T15:12:22.178" v="1233" actId="20577"/>
          <ac:spMkLst>
            <pc:docMk/>
            <pc:sldMk cId="747505802" sldId="258"/>
            <ac:spMk id="5" creationId="{5B224129-2907-492A-A916-1044E8138815}"/>
          </ac:spMkLst>
        </pc:spChg>
        <pc:graphicFrameChg chg="add mod modGraphic">
          <ac:chgData name="Georg Stockinger" userId="d56b5d3c-9655-48ab-a66f-fd9f04355f19" providerId="ADAL" clId="{D49F98F3-C42E-430C-B807-72A15801FDDC}" dt="2021-02-24T15:15:30.133" v="1495" actId="20577"/>
          <ac:graphicFrameMkLst>
            <pc:docMk/>
            <pc:sldMk cId="747505802" sldId="258"/>
            <ac:graphicFrameMk id="6" creationId="{EE2A207A-9979-4A4F-8784-D37B122137B2}"/>
          </ac:graphicFrameMkLst>
        </pc:graphicFrameChg>
        <pc:picChg chg="add del mod">
          <ac:chgData name="Georg Stockinger" userId="d56b5d3c-9655-48ab-a66f-fd9f04355f19" providerId="ADAL" clId="{D49F98F3-C42E-430C-B807-72A15801FDDC}" dt="2021-02-24T15:12:14.068" v="1212" actId="478"/>
          <ac:picMkLst>
            <pc:docMk/>
            <pc:sldMk cId="747505802" sldId="258"/>
            <ac:picMk id="4" creationId="{DD79E549-19D2-4DB5-B4E9-C06604D7F3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50F61-4F9D-45A3-8612-26015A35E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5F6889-BF16-40EA-B82A-E1516DD4C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E038D9-E2D6-4B27-AB90-88610889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30D6-2129-49B4-9990-200855808BC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27D974-35CB-4253-85CA-80A08F27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C51632-E74C-4040-929F-2C45F0A5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248A-6476-4EDF-A7C0-D67C0B9AAC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CD739-80D3-41D5-9E42-CBB63A08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7C49E1-F3A3-494F-BDCF-483D10356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153C34-7565-40F3-9E51-BB941CA2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30D6-2129-49B4-9990-200855808BC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BE0057-DA72-41C4-851D-9712D080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B9C8BD-EFBA-4AE4-A0E9-8D4BBB4A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248A-6476-4EDF-A7C0-D67C0B9AAC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3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F03E02-3057-4EC9-983F-6A6ADF3BC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B831E4-23D5-4681-B05D-DAB5E2DA8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76F16F-57C1-49C8-9AC7-CEA0B212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30D6-2129-49B4-9990-200855808BC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D4940D-87F5-40F9-BFA8-A9D1E84B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F435DE-8E18-4015-899C-E07D7764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248A-6476-4EDF-A7C0-D67C0B9AAC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CAB9C-4DA5-46D5-B578-2601C712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5C4808-8E1F-4C2B-AC1C-89B7E8CA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AE42B7-F55E-4871-B8EE-477813F7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30D6-2129-49B4-9990-200855808BC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E13992-589C-4B2B-9DDE-3A2591BD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EEDE55-C718-4A45-8A7D-1EB71B92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248A-6476-4EDF-A7C0-D67C0B9AAC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3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23676-FC02-4BCE-84F6-BB1E62672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DE662D-D155-4084-BDE3-BDA7AC0C9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062C96-814E-4FBB-9DD5-26B50081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30D6-2129-49B4-9990-200855808BC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F915FD-3C98-4985-82B9-E28F1E24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EFDCB5-F24C-4DA3-954F-4B3B03E3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248A-6476-4EDF-A7C0-D67C0B9AAC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0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1DE62-5C8C-4289-AADA-5AD35E9C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F0E8E-9D73-431E-81AD-341D42B1B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1A1121-6B49-4527-AB50-9181C5578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AB7FEF-DE8C-40FB-A359-3B5169D7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30D6-2129-49B4-9990-200855808BC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CF6F8E-32D7-4F54-8C2B-4961D219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F3DDE6-B9F4-4DBB-AEF1-BBC2FE1A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248A-6476-4EDF-A7C0-D67C0B9AAC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4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93534-6839-46E2-BC5B-75A24BB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99F588-8D19-4D04-9753-24D5012DD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9AA169-AC05-4B01-A1AC-B85B15E57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FE5AEA-E118-42CF-B211-29049D1A7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FDC27D-EED5-4CF5-9E6B-009C6BA59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CEB9D6-ABFC-484C-92BF-CE5C1B33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30D6-2129-49B4-9990-200855808BC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1AD5793-D63F-4FA0-AD1D-AF9FE945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8A268F-A2AE-4C2A-AE09-4EFA1F91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248A-6476-4EDF-A7C0-D67C0B9AAC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3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EDBB47-CAB8-47C7-97DC-F2E86150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D6A6E5-61CD-4E01-ADB5-FCF23C7B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30D6-2129-49B4-9990-200855808BC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126D2-6780-42B9-BD26-710306F0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A4CB5D-5EEE-4BBB-BBAD-E3FB56F7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248A-6476-4EDF-A7C0-D67C0B9AAC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1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0C2F02-1091-4E64-89CA-1D821108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30D6-2129-49B4-9990-200855808BC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6AC2D6-3D03-41CE-86DA-241257E7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3D8DFB-8A2E-4FF6-9D7B-984D4F3C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248A-6476-4EDF-A7C0-D67C0B9AAC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5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2E822-CCA1-4109-AEAC-D7C8F264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EF02AD-87E3-4C3B-90DC-094ABEF0A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3AAD93-7960-460C-BBD4-25B43F2CA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813101-C886-4F37-B658-9180D102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30D6-2129-49B4-9990-200855808BC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E3316D-E8AB-4652-AEE3-482D7C19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35A034-7CED-4F54-B021-BE6EB8FB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248A-6476-4EDF-A7C0-D67C0B9AAC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8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AAC4A-4FA5-4C49-B8E1-BCBA8A05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8CFD5A8-8681-4B0A-BF61-853B0602B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A8D945-A2F2-4947-B92C-71BA56BB4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AAB890-E9E6-41B0-8B89-4A51C31E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30D6-2129-49B4-9990-200855808BC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6F2674-218E-445C-B17C-56599700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FD2B3A-7E80-4884-B3BE-508D590E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248A-6476-4EDF-A7C0-D67C0B9AAC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8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F8AFC11-D2EB-43EA-8F92-7504DB71C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8F6C90-8A2B-4BA1-A458-580853DBE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AF63D-C348-4950-97AB-95A508504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530D6-2129-49B4-9990-200855808BC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D896C5-5C4B-4CEC-A629-974334162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7FA09B-65E4-45EB-A332-7BF94313F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C248A-6476-4EDF-A7C0-D67C0B9AAC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8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6B3D590-C107-4033-A06C-9B0B12081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672" y="1160441"/>
            <a:ext cx="8642314" cy="488691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8F45768-FA86-43AC-8B15-4EA4A3DF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Ideas</a:t>
            </a:r>
            <a:endParaRPr lang="en-US" sz="2000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FC9B8D0-5471-4E28-80DC-2DAE2227F466}"/>
              </a:ext>
            </a:extLst>
          </p:cNvPr>
          <p:cNvCxnSpPr>
            <a:cxnSpLocks/>
          </p:cNvCxnSpPr>
          <p:nvPr/>
        </p:nvCxnSpPr>
        <p:spPr>
          <a:xfrm>
            <a:off x="2019480" y="2706524"/>
            <a:ext cx="4965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D332CFF-5A9E-4BEE-AD71-157C4FB0241C}"/>
              </a:ext>
            </a:extLst>
          </p:cNvPr>
          <p:cNvSpPr txBox="1"/>
          <p:nvPr/>
        </p:nvSpPr>
        <p:spPr>
          <a:xfrm>
            <a:off x="240478" y="2551944"/>
            <a:ext cx="2005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Implement </a:t>
            </a:r>
            <a:r>
              <a:rPr lang="en-US" sz="1200" b="1" dirty="0" err="1"/>
              <a:t>TreeView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Parent Classes (</a:t>
            </a:r>
            <a:r>
              <a:rPr lang="en-US" sz="1200" dirty="0" err="1"/>
              <a:t>Ics</a:t>
            </a:r>
            <a:r>
              <a:rPr lang="en-US" sz="1200" dirty="0"/>
              <a:t>, …)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Count Visible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Checkbox for Visibility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172AB75-A82D-4373-B503-343882545A99}"/>
              </a:ext>
            </a:extLst>
          </p:cNvPr>
          <p:cNvCxnSpPr>
            <a:cxnSpLocks/>
          </p:cNvCxnSpPr>
          <p:nvPr/>
        </p:nvCxnSpPr>
        <p:spPr>
          <a:xfrm flipV="1">
            <a:off x="10867292" y="5707761"/>
            <a:ext cx="0" cy="4809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7014ACF-F97E-4F8C-BA40-643751D83ECB}"/>
              </a:ext>
            </a:extLst>
          </p:cNvPr>
          <p:cNvSpPr txBox="1"/>
          <p:nvPr/>
        </p:nvSpPr>
        <p:spPr>
          <a:xfrm>
            <a:off x="10313153" y="6188755"/>
            <a:ext cx="127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Display Position in pixel/cm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7184D5E-67C7-4245-BF32-5385C5D2ACB9}"/>
              </a:ext>
            </a:extLst>
          </p:cNvPr>
          <p:cNvCxnSpPr>
            <a:cxnSpLocks/>
          </p:cNvCxnSpPr>
          <p:nvPr/>
        </p:nvCxnSpPr>
        <p:spPr>
          <a:xfrm>
            <a:off x="1765517" y="1397448"/>
            <a:ext cx="8647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B73D951-0A49-4082-AD57-DEA15CCA7B54}"/>
              </a:ext>
            </a:extLst>
          </p:cNvPr>
          <p:cNvSpPr txBox="1"/>
          <p:nvPr/>
        </p:nvSpPr>
        <p:spPr>
          <a:xfrm>
            <a:off x="365217" y="1166683"/>
            <a:ext cx="148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Implement Menus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Saving, Loading, Scaling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4FEA9B7-AB02-460B-8219-533480D45CA1}"/>
              </a:ext>
            </a:extLst>
          </p:cNvPr>
          <p:cNvCxnSpPr>
            <a:cxnSpLocks/>
          </p:cNvCxnSpPr>
          <p:nvPr/>
        </p:nvCxnSpPr>
        <p:spPr>
          <a:xfrm>
            <a:off x="10625422" y="943308"/>
            <a:ext cx="0" cy="60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C4833-D3C8-4CBC-A5F3-A2DF115CC061}"/>
              </a:ext>
            </a:extLst>
          </p:cNvPr>
          <p:cNvSpPr txBox="1"/>
          <p:nvPr/>
        </p:nvSpPr>
        <p:spPr>
          <a:xfrm>
            <a:off x="9530341" y="207580"/>
            <a:ext cx="185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Class Details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Partnumber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Link to detail picture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229EC6-9DEA-4A60-91B1-58888696CA82}"/>
              </a:ext>
            </a:extLst>
          </p:cNvPr>
          <p:cNvCxnSpPr>
            <a:cxnSpLocks/>
          </p:cNvCxnSpPr>
          <p:nvPr/>
        </p:nvCxnSpPr>
        <p:spPr>
          <a:xfrm flipH="1">
            <a:off x="3764639" y="887355"/>
            <a:ext cx="1" cy="5783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2A7F9A6F-7396-47AB-BE35-AD23F1C9F88B}"/>
              </a:ext>
            </a:extLst>
          </p:cNvPr>
          <p:cNvSpPr txBox="1"/>
          <p:nvPr/>
        </p:nvSpPr>
        <p:spPr>
          <a:xfrm>
            <a:off x="3288323" y="269942"/>
            <a:ext cx="1912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Project details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Vehicle</a:t>
            </a:r>
            <a:r>
              <a:rPr lang="en-US" sz="1200" b="1" dirty="0"/>
              <a:t> </a:t>
            </a:r>
          </a:p>
          <a:p>
            <a:endParaRPr lang="en-US" sz="12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1945D6A-1581-4248-BAC7-E8BB050995C6}"/>
              </a:ext>
            </a:extLst>
          </p:cNvPr>
          <p:cNvCxnSpPr>
            <a:cxnSpLocks/>
          </p:cNvCxnSpPr>
          <p:nvPr/>
        </p:nvCxnSpPr>
        <p:spPr>
          <a:xfrm>
            <a:off x="1324707" y="5891168"/>
            <a:ext cx="19636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F242F1B-9D29-450E-9697-461473357FD3}"/>
              </a:ext>
            </a:extLst>
          </p:cNvPr>
          <p:cNvSpPr txBox="1"/>
          <p:nvPr/>
        </p:nvSpPr>
        <p:spPr>
          <a:xfrm>
            <a:off x="328469" y="5751570"/>
            <a:ext cx="127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Rename to details pic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1BC60AF-8DE9-492B-8920-B9B38AC7C0BE}"/>
              </a:ext>
            </a:extLst>
          </p:cNvPr>
          <p:cNvCxnSpPr>
            <a:cxnSpLocks/>
          </p:cNvCxnSpPr>
          <p:nvPr/>
        </p:nvCxnSpPr>
        <p:spPr>
          <a:xfrm flipV="1">
            <a:off x="4031053" y="5891168"/>
            <a:ext cx="0" cy="3953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EA1729E4-0EB4-4F8B-8260-9E47F7280C3A}"/>
              </a:ext>
            </a:extLst>
          </p:cNvPr>
          <p:cNvSpPr txBox="1"/>
          <p:nvPr/>
        </p:nvSpPr>
        <p:spPr>
          <a:xfrm>
            <a:off x="3236020" y="6253669"/>
            <a:ext cx="206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Export functionality to </a:t>
            </a:r>
            <a:r>
              <a:rPr lang="en-US" sz="1200" b="1" dirty="0" err="1"/>
              <a:t>Kalk</a:t>
            </a:r>
            <a:r>
              <a:rPr lang="en-US" sz="1200" b="1" dirty="0"/>
              <a:t>-BOM / A2MAC1 Structure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AC1E357-DFEC-4C57-8438-7F1021D52006}"/>
              </a:ext>
            </a:extLst>
          </p:cNvPr>
          <p:cNvSpPr/>
          <p:nvPr/>
        </p:nvSpPr>
        <p:spPr>
          <a:xfrm>
            <a:off x="9473181" y="1397448"/>
            <a:ext cx="1679944" cy="4062496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B515F22-9E11-4EF2-ACD3-BCC9382AF4D1}"/>
              </a:ext>
            </a:extLst>
          </p:cNvPr>
          <p:cNvSpPr/>
          <p:nvPr/>
        </p:nvSpPr>
        <p:spPr>
          <a:xfrm>
            <a:off x="2589172" y="1766750"/>
            <a:ext cx="1679944" cy="1755789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5B224129-2907-492A-A916-1044E813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Implement</a:t>
            </a:r>
            <a:endParaRPr lang="en-US" sz="2000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E2A207A-9979-4A4F-8784-D37B12213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403654"/>
              </p:ext>
            </p:extLst>
          </p:nvPr>
        </p:nvGraphicFramePr>
        <p:xfrm>
          <a:off x="1195754" y="1598896"/>
          <a:ext cx="852462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543">
                  <a:extLst>
                    <a:ext uri="{9D8B030D-6E8A-4147-A177-3AD203B41FA5}">
                      <a16:colId xmlns:a16="http://schemas.microsoft.com/office/drawing/2014/main" val="1498762737"/>
                    </a:ext>
                  </a:extLst>
                </a:gridCol>
                <a:gridCol w="2841543">
                  <a:extLst>
                    <a:ext uri="{9D8B030D-6E8A-4147-A177-3AD203B41FA5}">
                      <a16:colId xmlns:a16="http://schemas.microsoft.com/office/drawing/2014/main" val="1844382029"/>
                    </a:ext>
                  </a:extLst>
                </a:gridCol>
                <a:gridCol w="2841543">
                  <a:extLst>
                    <a:ext uri="{9D8B030D-6E8A-4147-A177-3AD203B41FA5}">
                      <a16:colId xmlns:a16="http://schemas.microsoft.com/office/drawing/2014/main" val="3130118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Implementation/Features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7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View for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49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Templates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88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sorting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8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Export functionalities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8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Necessary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3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 to detail 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14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09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50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0349A39-7C90-4764-9392-964FBC59DE23}"/>
              </a:ext>
            </a:extLst>
          </p:cNvPr>
          <p:cNvSpPr/>
          <p:nvPr/>
        </p:nvSpPr>
        <p:spPr>
          <a:xfrm>
            <a:off x="354419" y="545805"/>
            <a:ext cx="11376837" cy="594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Central Widget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8D8EB0-5D47-4926-946E-FADDFBB9F9B1}"/>
              </a:ext>
            </a:extLst>
          </p:cNvPr>
          <p:cNvSpPr/>
          <p:nvPr/>
        </p:nvSpPr>
        <p:spPr>
          <a:xfrm>
            <a:off x="6719779" y="1141228"/>
            <a:ext cx="2594343" cy="3267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Point Widget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Displays Classes as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Renders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Saves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2F1902A-4060-4813-B39E-07F254DECADB}"/>
              </a:ext>
            </a:extLst>
          </p:cNvPr>
          <p:cNvSpPr/>
          <p:nvPr/>
        </p:nvSpPr>
        <p:spPr>
          <a:xfrm>
            <a:off x="3795826" y="1141228"/>
            <a:ext cx="2594343" cy="3267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Central Graphics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Handles key &amp; mouse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Renders Image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Image Size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9A3768D-A529-45FD-B9F4-0985A20755E8}"/>
              </a:ext>
            </a:extLst>
          </p:cNvPr>
          <p:cNvSpPr/>
          <p:nvPr/>
        </p:nvSpPr>
        <p:spPr>
          <a:xfrm>
            <a:off x="1453120" y="1690577"/>
            <a:ext cx="2013096" cy="2169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Canvas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Data for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Points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Classes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Coordinates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Directory </a:t>
            </a:r>
            <a:r>
              <a:rPr lang="en-US" sz="1200" dirty="0" err="1"/>
              <a:t>etc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364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114</Words>
  <Application>Microsoft Office PowerPoint</Application>
  <PresentationFormat>Breitbild</PresentationFormat>
  <Paragraphs>49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Ideas</vt:lpstr>
      <vt:lpstr>To Implement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Georg Stockinger</dc:creator>
  <cp:lastModifiedBy>Georg Stockinger</cp:lastModifiedBy>
  <cp:revision>1</cp:revision>
  <dcterms:created xsi:type="dcterms:W3CDTF">2021-02-23T11:15:01Z</dcterms:created>
  <dcterms:modified xsi:type="dcterms:W3CDTF">2021-02-24T15:15:34Z</dcterms:modified>
</cp:coreProperties>
</file>